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38"/>
  </p:notesMasterIdLst>
  <p:handoutMasterIdLst>
    <p:handoutMasterId r:id="rId39"/>
  </p:handoutMasterIdLst>
  <p:sldIdLst>
    <p:sldId id="256" r:id="rId6"/>
    <p:sldId id="318" r:id="rId7"/>
    <p:sldId id="257" r:id="rId8"/>
    <p:sldId id="280" r:id="rId9"/>
    <p:sldId id="281" r:id="rId10"/>
    <p:sldId id="319" r:id="rId11"/>
    <p:sldId id="313" r:id="rId12"/>
    <p:sldId id="282" r:id="rId13"/>
    <p:sldId id="314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90" r:id="rId22"/>
    <p:sldId id="291" r:id="rId23"/>
    <p:sldId id="292" r:id="rId24"/>
    <p:sldId id="294" r:id="rId25"/>
    <p:sldId id="297" r:id="rId26"/>
    <p:sldId id="299" r:id="rId27"/>
    <p:sldId id="305" r:id="rId28"/>
    <p:sldId id="315" r:id="rId29"/>
    <p:sldId id="308" r:id="rId30"/>
    <p:sldId id="311" r:id="rId31"/>
    <p:sldId id="316" r:id="rId32"/>
    <p:sldId id="309" r:id="rId33"/>
    <p:sldId id="317" r:id="rId34"/>
    <p:sldId id="310" r:id="rId35"/>
    <p:sldId id="312" r:id="rId36"/>
    <p:sldId id="258" r:id="rId37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66"/>
    <a:srgbClr val="336699"/>
    <a:srgbClr val="FF9933"/>
    <a:srgbClr val="EFEFE7"/>
    <a:srgbClr val="FFFF66"/>
    <a:srgbClr val="335F89"/>
    <a:srgbClr val="96969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6" autoAdjust="0"/>
    <p:restoredTop sz="85714" autoAdjust="0"/>
  </p:normalViewPr>
  <p:slideViewPr>
    <p:cSldViewPr snapToGrid="0">
      <p:cViewPr>
        <p:scale>
          <a:sx n="77" d="100"/>
          <a:sy n="77" d="100"/>
        </p:scale>
        <p:origin x="-2440" y="-4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Relationship Id="rId23" Type="http://schemas.openxmlformats.org/officeDocument/2006/relationships/slide" Target="slides/slide18.xml"/><Relationship Id="rId24" Type="http://schemas.openxmlformats.org/officeDocument/2006/relationships/slide" Target="slides/slide19.xml"/><Relationship Id="rId25" Type="http://schemas.openxmlformats.org/officeDocument/2006/relationships/slide" Target="slides/slide20.xml"/><Relationship Id="rId26" Type="http://schemas.openxmlformats.org/officeDocument/2006/relationships/slide" Target="slides/slide21.xml"/><Relationship Id="rId27" Type="http://schemas.openxmlformats.org/officeDocument/2006/relationships/slide" Target="slides/slide22.xml"/><Relationship Id="rId28" Type="http://schemas.openxmlformats.org/officeDocument/2006/relationships/slide" Target="slides/slide23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30" Type="http://schemas.openxmlformats.org/officeDocument/2006/relationships/slide" Target="slides/slide25.xml"/><Relationship Id="rId31" Type="http://schemas.openxmlformats.org/officeDocument/2006/relationships/slide" Target="slides/slide26.xml"/><Relationship Id="rId32" Type="http://schemas.openxmlformats.org/officeDocument/2006/relationships/slide" Target="slides/slide27.xml"/><Relationship Id="rId9" Type="http://schemas.openxmlformats.org/officeDocument/2006/relationships/slide" Target="slides/slide4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33" Type="http://schemas.openxmlformats.org/officeDocument/2006/relationships/slide" Target="slides/slide28.xml"/><Relationship Id="rId34" Type="http://schemas.openxmlformats.org/officeDocument/2006/relationships/slide" Target="slides/slide29.xml"/><Relationship Id="rId35" Type="http://schemas.openxmlformats.org/officeDocument/2006/relationships/slide" Target="slides/slide30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37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39" Type="http://schemas.openxmlformats.org/officeDocument/2006/relationships/handoutMaster" Target="handoutMasters/handoutMaster1.xml"/><Relationship Id="rId40" Type="http://schemas.openxmlformats.org/officeDocument/2006/relationships/printerSettings" Target="printerSettings/printerSettings1.bin"/><Relationship Id="rId41" Type="http://schemas.openxmlformats.org/officeDocument/2006/relationships/presProps" Target="presProps.xml"/><Relationship Id="rId42" Type="http://schemas.openxmlformats.org/officeDocument/2006/relationships/viewProps" Target="viewProps.xml"/><Relationship Id="rId43" Type="http://schemas.openxmlformats.org/officeDocument/2006/relationships/theme" Target="theme/theme1.xml"/><Relationship Id="rId4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5E8C1B8-0633-4EA7-84B3-95E42226E8E9}" type="datetimeFigureOut">
              <a:rPr lang="en-US" smtClean="0"/>
              <a:t>11/19/12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E397A681-8FEA-41A1-99B9-C3EF7C7C5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5091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9477EFC-A2CF-4F81-BE96-571F04C4B1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2872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0C20DF-148D-4866-8FDE-1BB9FA7FE53B}" type="slidenum">
              <a:rPr lang="en-US"/>
              <a:pPr/>
              <a:t>1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E9163-D55D-4EA2-8CE5-C718F92B300B}" type="slidenum">
              <a:rPr lang="en-US"/>
              <a:pPr/>
              <a:t>17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E9163-D55D-4EA2-8CE5-C718F92B300B}" type="slidenum">
              <a:rPr lang="en-US"/>
              <a:pPr/>
              <a:t>18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7EFC-A2CF-4F81-BE96-571F04C4B134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976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E9163-D55D-4EA2-8CE5-C718F92B300B}" type="slidenum">
              <a:rPr lang="en-US"/>
              <a:pPr/>
              <a:t>20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Risks sometimes turn</a:t>
            </a:r>
            <a:r>
              <a:rPr lang="en-US" baseline="0" dirty="0" smtClean="0"/>
              <a:t> into issues.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7EFC-A2CF-4F81-BE96-571F04C4B13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97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E9163-D55D-4EA2-8CE5-C718F92B300B}" type="slidenum">
              <a:rPr lang="en-US"/>
              <a:pPr/>
              <a:t>22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4BE2D8-C97E-4F73-A6BD-FEB2CC28D49E}" type="slidenum">
              <a:rPr lang="en-US"/>
              <a:pPr/>
              <a:t>32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E9163-D55D-4EA2-8CE5-C718F92B300B}" type="slidenum">
              <a:rPr lang="en-US"/>
              <a:pPr/>
              <a:t>3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7EFC-A2CF-4F81-BE96-571F04C4B134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55976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E9163-D55D-4EA2-8CE5-C718F92B300B}" type="slidenum">
              <a:rPr lang="en-US"/>
              <a:pPr/>
              <a:t>11</a:t>
            </a:fld>
            <a:endParaRPr lang="en-US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E9163-D55D-4EA2-8CE5-C718F92B300B}" type="slidenum">
              <a:rPr lang="en-US"/>
              <a:pPr/>
              <a:t>12</a:t>
            </a:fld>
            <a:endParaRPr lang="en-US" dirty="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7EFC-A2CF-4F81-BE96-571F04C4B13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6920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477EFC-A2CF-4F81-BE96-571F04C4B134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7992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E9163-D55D-4EA2-8CE5-C718F92B300B}" type="slidenum">
              <a:rPr lang="en-US"/>
              <a:pPr/>
              <a:t>15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 would prefer to delete this</a:t>
            </a:r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EE9163-D55D-4EA2-8CE5-C718F92B300B}" type="slidenum">
              <a:rPr lang="en-US"/>
              <a:pPr/>
              <a:t>16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Delete those few words</a:t>
            </a: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829" name="Picture 61" descr="its_bkgd_bwtitl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701"/>
          <a:stretch>
            <a:fillRect/>
          </a:stretch>
        </p:blipFill>
        <p:spPr bwMode="auto">
          <a:xfrm>
            <a:off x="0" y="0"/>
            <a:ext cx="9144000" cy="296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776" name="Picture 8" descr="its_bkgd_khaki_title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 bwMode="auto">
          <a:xfrm>
            <a:off x="0" y="3178175"/>
            <a:ext cx="9144000" cy="1470025"/>
          </a:xfrm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4800">
                <a:solidFill>
                  <a:srgbClr val="336699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 bwMode="gray">
          <a:xfrm>
            <a:off x="0" y="4957763"/>
            <a:ext cx="9144000" cy="1814512"/>
          </a:xfrm>
        </p:spPr>
        <p:txBody>
          <a:bodyPr/>
          <a:lstStyle>
            <a:lvl1pPr marL="0" indent="0" algn="ctr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buFont typeface="Wingdings" pitchFamily="2" charset="2"/>
              <a:buNone/>
              <a:defRPr sz="2800">
                <a:solidFill>
                  <a:srgbClr val="5F5F5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2828" name="Group 60"/>
          <p:cNvGrpSpPr>
            <a:grpSpLocks/>
          </p:cNvGrpSpPr>
          <p:nvPr/>
        </p:nvGrpSpPr>
        <p:grpSpPr bwMode="auto">
          <a:xfrm>
            <a:off x="2719388" y="657225"/>
            <a:ext cx="3706812" cy="958850"/>
            <a:chOff x="1713" y="414"/>
            <a:chExt cx="2335" cy="604"/>
          </a:xfrm>
        </p:grpSpPr>
        <p:sp>
          <p:nvSpPr>
            <p:cNvPr id="32781" name="Freeform 13"/>
            <p:cNvSpPr>
              <a:spLocks/>
            </p:cNvSpPr>
            <p:nvPr userDrawn="1"/>
          </p:nvSpPr>
          <p:spPr bwMode="white">
            <a:xfrm>
              <a:off x="2382" y="793"/>
              <a:ext cx="34" cy="69"/>
            </a:xfrm>
            <a:custGeom>
              <a:avLst/>
              <a:gdLst>
                <a:gd name="T0" fmla="*/ 0 w 24"/>
                <a:gd name="T1" fmla="*/ 0 h 48"/>
                <a:gd name="T2" fmla="*/ 24 w 24"/>
                <a:gd name="T3" fmla="*/ 0 h 48"/>
                <a:gd name="T4" fmla="*/ 24 w 24"/>
                <a:gd name="T5" fmla="*/ 3 h 48"/>
                <a:gd name="T6" fmla="*/ 23 w 24"/>
                <a:gd name="T7" fmla="*/ 3 h 48"/>
                <a:gd name="T8" fmla="*/ 17 w 24"/>
                <a:gd name="T9" fmla="*/ 9 h 48"/>
                <a:gd name="T10" fmla="*/ 17 w 24"/>
                <a:gd name="T11" fmla="*/ 39 h 48"/>
                <a:gd name="T12" fmla="*/ 23 w 24"/>
                <a:gd name="T13" fmla="*/ 45 h 48"/>
                <a:gd name="T14" fmla="*/ 24 w 24"/>
                <a:gd name="T15" fmla="*/ 45 h 48"/>
                <a:gd name="T16" fmla="*/ 24 w 24"/>
                <a:gd name="T17" fmla="*/ 48 h 48"/>
                <a:gd name="T18" fmla="*/ 0 w 24"/>
                <a:gd name="T19" fmla="*/ 48 h 48"/>
                <a:gd name="T20" fmla="*/ 0 w 24"/>
                <a:gd name="T21" fmla="*/ 45 h 48"/>
                <a:gd name="T22" fmla="*/ 1 w 24"/>
                <a:gd name="T23" fmla="*/ 45 h 48"/>
                <a:gd name="T24" fmla="*/ 7 w 24"/>
                <a:gd name="T25" fmla="*/ 40 h 48"/>
                <a:gd name="T26" fmla="*/ 7 w 24"/>
                <a:gd name="T27" fmla="*/ 9 h 48"/>
                <a:gd name="T28" fmla="*/ 1 w 24"/>
                <a:gd name="T29" fmla="*/ 3 h 48"/>
                <a:gd name="T30" fmla="*/ 0 w 24"/>
                <a:gd name="T31" fmla="*/ 3 h 48"/>
                <a:gd name="T32" fmla="*/ 0 w 24"/>
                <a:gd name="T3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7" y="5"/>
                    <a:pt x="17" y="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43"/>
                    <a:pt x="18" y="45"/>
                    <a:pt x="23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5" y="45"/>
                    <a:pt x="7" y="43"/>
                    <a:pt x="7" y="4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5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2" name="Freeform 14"/>
            <p:cNvSpPr>
              <a:spLocks/>
            </p:cNvSpPr>
            <p:nvPr userDrawn="1"/>
          </p:nvSpPr>
          <p:spPr bwMode="white">
            <a:xfrm>
              <a:off x="2437" y="793"/>
              <a:ext cx="83" cy="69"/>
            </a:xfrm>
            <a:custGeom>
              <a:avLst/>
              <a:gdLst>
                <a:gd name="T0" fmla="*/ 10 w 58"/>
                <a:gd name="T1" fmla="*/ 39 h 48"/>
                <a:gd name="T2" fmla="*/ 18 w 58"/>
                <a:gd name="T3" fmla="*/ 45 h 48"/>
                <a:gd name="T4" fmla="*/ 18 w 58"/>
                <a:gd name="T5" fmla="*/ 48 h 48"/>
                <a:gd name="T6" fmla="*/ 0 w 58"/>
                <a:gd name="T7" fmla="*/ 48 h 48"/>
                <a:gd name="T8" fmla="*/ 0 w 58"/>
                <a:gd name="T9" fmla="*/ 45 h 48"/>
                <a:gd name="T10" fmla="*/ 0 w 58"/>
                <a:gd name="T11" fmla="*/ 45 h 48"/>
                <a:gd name="T12" fmla="*/ 6 w 58"/>
                <a:gd name="T13" fmla="*/ 40 h 48"/>
                <a:gd name="T14" fmla="*/ 6 w 58"/>
                <a:gd name="T15" fmla="*/ 5 h 48"/>
                <a:gd name="T16" fmla="*/ 0 w 58"/>
                <a:gd name="T17" fmla="*/ 3 h 48"/>
                <a:gd name="T18" fmla="*/ 0 w 58"/>
                <a:gd name="T19" fmla="*/ 0 h 48"/>
                <a:gd name="T20" fmla="*/ 15 w 58"/>
                <a:gd name="T21" fmla="*/ 0 h 48"/>
                <a:gd name="T22" fmla="*/ 46 w 58"/>
                <a:gd name="T23" fmla="*/ 33 h 48"/>
                <a:gd name="T24" fmla="*/ 46 w 58"/>
                <a:gd name="T25" fmla="*/ 10 h 48"/>
                <a:gd name="T26" fmla="*/ 39 w 58"/>
                <a:gd name="T27" fmla="*/ 3 h 48"/>
                <a:gd name="T28" fmla="*/ 38 w 58"/>
                <a:gd name="T29" fmla="*/ 3 h 48"/>
                <a:gd name="T30" fmla="*/ 38 w 58"/>
                <a:gd name="T31" fmla="*/ 0 h 48"/>
                <a:gd name="T32" fmla="*/ 58 w 58"/>
                <a:gd name="T33" fmla="*/ 0 h 48"/>
                <a:gd name="T34" fmla="*/ 58 w 58"/>
                <a:gd name="T35" fmla="*/ 3 h 48"/>
                <a:gd name="T36" fmla="*/ 57 w 58"/>
                <a:gd name="T37" fmla="*/ 3 h 48"/>
                <a:gd name="T38" fmla="*/ 51 w 58"/>
                <a:gd name="T39" fmla="*/ 7 h 48"/>
                <a:gd name="T40" fmla="*/ 51 w 58"/>
                <a:gd name="T41" fmla="*/ 48 h 48"/>
                <a:gd name="T42" fmla="*/ 47 w 58"/>
                <a:gd name="T43" fmla="*/ 48 h 48"/>
                <a:gd name="T44" fmla="*/ 10 w 58"/>
                <a:gd name="T45" fmla="*/ 10 h 48"/>
                <a:gd name="T46" fmla="*/ 10 w 58"/>
                <a:gd name="T47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48">
                  <a:moveTo>
                    <a:pt x="10" y="39"/>
                  </a:moveTo>
                  <a:cubicBezTo>
                    <a:pt x="10" y="43"/>
                    <a:pt x="12" y="45"/>
                    <a:pt x="18" y="45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45"/>
                    <a:pt x="6" y="43"/>
                    <a:pt x="6" y="4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2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46" y="4"/>
                    <a:pt x="45" y="3"/>
                    <a:pt x="39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53" y="3"/>
                    <a:pt x="51" y="4"/>
                    <a:pt x="51" y="7"/>
                  </a:cubicBezTo>
                  <a:cubicBezTo>
                    <a:pt x="51" y="48"/>
                    <a:pt x="51" y="48"/>
                    <a:pt x="51" y="48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10" y="10"/>
                    <a:pt x="10" y="10"/>
                    <a:pt x="10" y="10"/>
                  </a:cubicBezTo>
                  <a:lnTo>
                    <a:pt x="1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3" name="Freeform 15"/>
            <p:cNvSpPr>
              <a:spLocks/>
            </p:cNvSpPr>
            <p:nvPr userDrawn="1"/>
          </p:nvSpPr>
          <p:spPr bwMode="white">
            <a:xfrm>
              <a:off x="2542" y="793"/>
              <a:ext cx="56" cy="69"/>
            </a:xfrm>
            <a:custGeom>
              <a:avLst/>
              <a:gdLst>
                <a:gd name="T0" fmla="*/ 16 w 39"/>
                <a:gd name="T1" fmla="*/ 22 h 48"/>
                <a:gd name="T2" fmla="*/ 27 w 39"/>
                <a:gd name="T3" fmla="*/ 22 h 48"/>
                <a:gd name="T4" fmla="*/ 34 w 39"/>
                <a:gd name="T5" fmla="*/ 16 h 48"/>
                <a:gd name="T6" fmla="*/ 37 w 39"/>
                <a:gd name="T7" fmla="*/ 16 h 48"/>
                <a:gd name="T8" fmla="*/ 37 w 39"/>
                <a:gd name="T9" fmla="*/ 31 h 48"/>
                <a:gd name="T10" fmla="*/ 34 w 39"/>
                <a:gd name="T11" fmla="*/ 31 h 48"/>
                <a:gd name="T12" fmla="*/ 28 w 39"/>
                <a:gd name="T13" fmla="*/ 26 h 48"/>
                <a:gd name="T14" fmla="*/ 16 w 39"/>
                <a:gd name="T15" fmla="*/ 26 h 48"/>
                <a:gd name="T16" fmla="*/ 16 w 39"/>
                <a:gd name="T17" fmla="*/ 38 h 48"/>
                <a:gd name="T18" fmla="*/ 22 w 39"/>
                <a:gd name="T19" fmla="*/ 45 h 48"/>
                <a:gd name="T20" fmla="*/ 23 w 39"/>
                <a:gd name="T21" fmla="*/ 45 h 48"/>
                <a:gd name="T22" fmla="*/ 23 w 39"/>
                <a:gd name="T23" fmla="*/ 48 h 48"/>
                <a:gd name="T24" fmla="*/ 0 w 39"/>
                <a:gd name="T25" fmla="*/ 48 h 48"/>
                <a:gd name="T26" fmla="*/ 0 w 39"/>
                <a:gd name="T27" fmla="*/ 45 h 48"/>
                <a:gd name="T28" fmla="*/ 1 w 39"/>
                <a:gd name="T29" fmla="*/ 45 h 48"/>
                <a:gd name="T30" fmla="*/ 6 w 39"/>
                <a:gd name="T31" fmla="*/ 41 h 48"/>
                <a:gd name="T32" fmla="*/ 6 w 39"/>
                <a:gd name="T33" fmla="*/ 10 h 48"/>
                <a:gd name="T34" fmla="*/ 1 w 39"/>
                <a:gd name="T35" fmla="*/ 3 h 48"/>
                <a:gd name="T36" fmla="*/ 0 w 39"/>
                <a:gd name="T37" fmla="*/ 3 h 48"/>
                <a:gd name="T38" fmla="*/ 0 w 39"/>
                <a:gd name="T39" fmla="*/ 0 h 48"/>
                <a:gd name="T40" fmla="*/ 39 w 39"/>
                <a:gd name="T41" fmla="*/ 0 h 48"/>
                <a:gd name="T42" fmla="*/ 39 w 39"/>
                <a:gd name="T43" fmla="*/ 11 h 48"/>
                <a:gd name="T44" fmla="*/ 36 w 39"/>
                <a:gd name="T45" fmla="*/ 11 h 48"/>
                <a:gd name="T46" fmla="*/ 31 w 39"/>
                <a:gd name="T47" fmla="*/ 5 h 48"/>
                <a:gd name="T48" fmla="*/ 16 w 39"/>
                <a:gd name="T49" fmla="*/ 5 h 48"/>
                <a:gd name="T50" fmla="*/ 16 w 39"/>
                <a:gd name="T51" fmla="*/ 2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" h="48">
                  <a:moveTo>
                    <a:pt x="16" y="22"/>
                  </a:moveTo>
                  <a:cubicBezTo>
                    <a:pt x="27" y="22"/>
                    <a:pt x="27" y="22"/>
                    <a:pt x="27" y="22"/>
                  </a:cubicBezTo>
                  <a:cubicBezTo>
                    <a:pt x="32" y="22"/>
                    <a:pt x="34" y="21"/>
                    <a:pt x="34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28"/>
                    <a:pt x="32" y="26"/>
                    <a:pt x="28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44"/>
                    <a:pt x="17" y="45"/>
                    <a:pt x="22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5" y="45"/>
                    <a:pt x="6" y="44"/>
                    <a:pt x="6" y="4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5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6"/>
                    <a:pt x="35" y="5"/>
                    <a:pt x="31" y="5"/>
                  </a:cubicBezTo>
                  <a:cubicBezTo>
                    <a:pt x="16" y="5"/>
                    <a:pt x="16" y="5"/>
                    <a:pt x="16" y="5"/>
                  </a:cubicBezTo>
                  <a:lnTo>
                    <a:pt x="1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4" name="Freeform 16"/>
            <p:cNvSpPr>
              <a:spLocks noEditPoints="1"/>
            </p:cNvSpPr>
            <p:nvPr userDrawn="1"/>
          </p:nvSpPr>
          <p:spPr bwMode="white">
            <a:xfrm>
              <a:off x="2623" y="792"/>
              <a:ext cx="82" cy="71"/>
            </a:xfrm>
            <a:custGeom>
              <a:avLst/>
              <a:gdLst>
                <a:gd name="T0" fmla="*/ 29 w 57"/>
                <a:gd name="T1" fmla="*/ 0 h 50"/>
                <a:gd name="T2" fmla="*/ 57 w 57"/>
                <a:gd name="T3" fmla="*/ 24 h 50"/>
                <a:gd name="T4" fmla="*/ 28 w 57"/>
                <a:gd name="T5" fmla="*/ 50 h 50"/>
                <a:gd name="T6" fmla="*/ 0 w 57"/>
                <a:gd name="T7" fmla="*/ 26 h 50"/>
                <a:gd name="T8" fmla="*/ 29 w 57"/>
                <a:gd name="T9" fmla="*/ 0 h 50"/>
                <a:gd name="T10" fmla="*/ 30 w 57"/>
                <a:gd name="T11" fmla="*/ 47 h 50"/>
                <a:gd name="T12" fmla="*/ 45 w 57"/>
                <a:gd name="T13" fmla="*/ 27 h 50"/>
                <a:gd name="T14" fmla="*/ 28 w 57"/>
                <a:gd name="T15" fmla="*/ 3 h 50"/>
                <a:gd name="T16" fmla="*/ 12 w 57"/>
                <a:gd name="T17" fmla="*/ 22 h 50"/>
                <a:gd name="T18" fmla="*/ 30 w 57"/>
                <a:gd name="T1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0">
                  <a:moveTo>
                    <a:pt x="29" y="0"/>
                  </a:moveTo>
                  <a:cubicBezTo>
                    <a:pt x="45" y="0"/>
                    <a:pt x="57" y="10"/>
                    <a:pt x="57" y="24"/>
                  </a:cubicBezTo>
                  <a:cubicBezTo>
                    <a:pt x="57" y="38"/>
                    <a:pt x="46" y="50"/>
                    <a:pt x="28" y="50"/>
                  </a:cubicBezTo>
                  <a:cubicBezTo>
                    <a:pt x="10" y="50"/>
                    <a:pt x="0" y="39"/>
                    <a:pt x="0" y="26"/>
                  </a:cubicBezTo>
                  <a:cubicBezTo>
                    <a:pt x="0" y="11"/>
                    <a:pt x="12" y="0"/>
                    <a:pt x="29" y="0"/>
                  </a:cubicBezTo>
                  <a:close/>
                  <a:moveTo>
                    <a:pt x="30" y="47"/>
                  </a:moveTo>
                  <a:cubicBezTo>
                    <a:pt x="40" y="47"/>
                    <a:pt x="45" y="37"/>
                    <a:pt x="45" y="27"/>
                  </a:cubicBezTo>
                  <a:cubicBezTo>
                    <a:pt x="45" y="15"/>
                    <a:pt x="39" y="3"/>
                    <a:pt x="28" y="3"/>
                  </a:cubicBezTo>
                  <a:cubicBezTo>
                    <a:pt x="18" y="3"/>
                    <a:pt x="12" y="11"/>
                    <a:pt x="12" y="22"/>
                  </a:cubicBezTo>
                  <a:cubicBezTo>
                    <a:pt x="12" y="37"/>
                    <a:pt x="19" y="47"/>
                    <a:pt x="30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5" name="Freeform 17"/>
            <p:cNvSpPr>
              <a:spLocks noEditPoints="1"/>
            </p:cNvSpPr>
            <p:nvPr userDrawn="1"/>
          </p:nvSpPr>
          <p:spPr bwMode="white">
            <a:xfrm>
              <a:off x="2726" y="792"/>
              <a:ext cx="85" cy="71"/>
            </a:xfrm>
            <a:custGeom>
              <a:avLst/>
              <a:gdLst>
                <a:gd name="T0" fmla="*/ 18 w 59"/>
                <a:gd name="T1" fmla="*/ 40 h 50"/>
                <a:gd name="T2" fmla="*/ 24 w 59"/>
                <a:gd name="T3" fmla="*/ 46 h 50"/>
                <a:gd name="T4" fmla="*/ 27 w 59"/>
                <a:gd name="T5" fmla="*/ 46 h 50"/>
                <a:gd name="T6" fmla="*/ 27 w 59"/>
                <a:gd name="T7" fmla="*/ 49 h 50"/>
                <a:gd name="T8" fmla="*/ 0 w 59"/>
                <a:gd name="T9" fmla="*/ 49 h 50"/>
                <a:gd name="T10" fmla="*/ 0 w 59"/>
                <a:gd name="T11" fmla="*/ 46 h 50"/>
                <a:gd name="T12" fmla="*/ 1 w 59"/>
                <a:gd name="T13" fmla="*/ 46 h 50"/>
                <a:gd name="T14" fmla="*/ 8 w 59"/>
                <a:gd name="T15" fmla="*/ 40 h 50"/>
                <a:gd name="T16" fmla="*/ 8 w 59"/>
                <a:gd name="T17" fmla="*/ 10 h 50"/>
                <a:gd name="T18" fmla="*/ 2 w 59"/>
                <a:gd name="T19" fmla="*/ 4 h 50"/>
                <a:gd name="T20" fmla="*/ 0 w 59"/>
                <a:gd name="T21" fmla="*/ 4 h 50"/>
                <a:gd name="T22" fmla="*/ 0 w 59"/>
                <a:gd name="T23" fmla="*/ 1 h 50"/>
                <a:gd name="T24" fmla="*/ 10 w 59"/>
                <a:gd name="T25" fmla="*/ 1 h 50"/>
                <a:gd name="T26" fmla="*/ 22 w 59"/>
                <a:gd name="T27" fmla="*/ 0 h 50"/>
                <a:gd name="T28" fmla="*/ 44 w 59"/>
                <a:gd name="T29" fmla="*/ 6 h 50"/>
                <a:gd name="T30" fmla="*/ 47 w 59"/>
                <a:gd name="T31" fmla="*/ 14 h 50"/>
                <a:gd name="T32" fmla="*/ 36 w 59"/>
                <a:gd name="T33" fmla="*/ 27 h 50"/>
                <a:gd name="T34" fmla="*/ 49 w 59"/>
                <a:gd name="T35" fmla="*/ 42 h 50"/>
                <a:gd name="T36" fmla="*/ 59 w 59"/>
                <a:gd name="T37" fmla="*/ 47 h 50"/>
                <a:gd name="T38" fmla="*/ 59 w 59"/>
                <a:gd name="T39" fmla="*/ 50 h 50"/>
                <a:gd name="T40" fmla="*/ 54 w 59"/>
                <a:gd name="T41" fmla="*/ 50 h 50"/>
                <a:gd name="T42" fmla="*/ 37 w 59"/>
                <a:gd name="T43" fmla="*/ 45 h 50"/>
                <a:gd name="T44" fmla="*/ 24 w 59"/>
                <a:gd name="T45" fmla="*/ 29 h 50"/>
                <a:gd name="T46" fmla="*/ 18 w 59"/>
                <a:gd name="T47" fmla="*/ 29 h 50"/>
                <a:gd name="T48" fmla="*/ 18 w 59"/>
                <a:gd name="T49" fmla="*/ 40 h 50"/>
                <a:gd name="T50" fmla="*/ 18 w 59"/>
                <a:gd name="T51" fmla="*/ 26 h 50"/>
                <a:gd name="T52" fmla="*/ 21 w 59"/>
                <a:gd name="T53" fmla="*/ 26 h 50"/>
                <a:gd name="T54" fmla="*/ 36 w 59"/>
                <a:gd name="T55" fmla="*/ 15 h 50"/>
                <a:gd name="T56" fmla="*/ 22 w 59"/>
                <a:gd name="T57" fmla="*/ 4 h 50"/>
                <a:gd name="T58" fmla="*/ 18 w 59"/>
                <a:gd name="T59" fmla="*/ 4 h 50"/>
                <a:gd name="T60" fmla="*/ 18 w 59"/>
                <a:gd name="T61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" h="50">
                  <a:moveTo>
                    <a:pt x="18" y="40"/>
                  </a:moveTo>
                  <a:cubicBezTo>
                    <a:pt x="18" y="44"/>
                    <a:pt x="20" y="46"/>
                    <a:pt x="24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6" y="46"/>
                    <a:pt x="8" y="45"/>
                    <a:pt x="8" y="4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7"/>
                    <a:pt x="7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1"/>
                    <a:pt x="7" y="1"/>
                    <a:pt x="10" y="1"/>
                  </a:cubicBezTo>
                  <a:cubicBezTo>
                    <a:pt x="14" y="1"/>
                    <a:pt x="20" y="0"/>
                    <a:pt x="22" y="0"/>
                  </a:cubicBezTo>
                  <a:cubicBezTo>
                    <a:pt x="34" y="0"/>
                    <a:pt x="40" y="2"/>
                    <a:pt x="44" y="6"/>
                  </a:cubicBezTo>
                  <a:cubicBezTo>
                    <a:pt x="46" y="8"/>
                    <a:pt x="47" y="11"/>
                    <a:pt x="47" y="14"/>
                  </a:cubicBezTo>
                  <a:cubicBezTo>
                    <a:pt x="47" y="20"/>
                    <a:pt x="43" y="25"/>
                    <a:pt x="36" y="27"/>
                  </a:cubicBezTo>
                  <a:cubicBezTo>
                    <a:pt x="41" y="31"/>
                    <a:pt x="44" y="37"/>
                    <a:pt x="49" y="42"/>
                  </a:cubicBezTo>
                  <a:cubicBezTo>
                    <a:pt x="52" y="45"/>
                    <a:pt x="54" y="46"/>
                    <a:pt x="59" y="47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7" y="50"/>
                    <a:pt x="57" y="50"/>
                    <a:pt x="54" y="50"/>
                  </a:cubicBezTo>
                  <a:cubicBezTo>
                    <a:pt x="45" y="50"/>
                    <a:pt x="41" y="48"/>
                    <a:pt x="37" y="45"/>
                  </a:cubicBezTo>
                  <a:cubicBezTo>
                    <a:pt x="34" y="41"/>
                    <a:pt x="29" y="33"/>
                    <a:pt x="24" y="29"/>
                  </a:cubicBezTo>
                  <a:cubicBezTo>
                    <a:pt x="18" y="29"/>
                    <a:pt x="18" y="29"/>
                    <a:pt x="18" y="29"/>
                  </a:cubicBezTo>
                  <a:lnTo>
                    <a:pt x="18" y="40"/>
                  </a:lnTo>
                  <a:close/>
                  <a:moveTo>
                    <a:pt x="18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31" y="26"/>
                    <a:pt x="36" y="23"/>
                    <a:pt x="36" y="15"/>
                  </a:cubicBezTo>
                  <a:cubicBezTo>
                    <a:pt x="36" y="6"/>
                    <a:pt x="30" y="4"/>
                    <a:pt x="22" y="4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6" name="Freeform 18"/>
            <p:cNvSpPr>
              <a:spLocks/>
            </p:cNvSpPr>
            <p:nvPr userDrawn="1"/>
          </p:nvSpPr>
          <p:spPr bwMode="white">
            <a:xfrm>
              <a:off x="2827" y="793"/>
              <a:ext cx="97" cy="69"/>
            </a:xfrm>
            <a:custGeom>
              <a:avLst/>
              <a:gdLst>
                <a:gd name="T0" fmla="*/ 13 w 68"/>
                <a:gd name="T1" fmla="*/ 10 h 48"/>
                <a:gd name="T2" fmla="*/ 12 w 68"/>
                <a:gd name="T3" fmla="*/ 10 h 48"/>
                <a:gd name="T4" fmla="*/ 11 w 68"/>
                <a:gd name="T5" fmla="*/ 37 h 48"/>
                <a:gd name="T6" fmla="*/ 17 w 68"/>
                <a:gd name="T7" fmla="*/ 45 h 48"/>
                <a:gd name="T8" fmla="*/ 17 w 68"/>
                <a:gd name="T9" fmla="*/ 48 h 48"/>
                <a:gd name="T10" fmla="*/ 0 w 68"/>
                <a:gd name="T11" fmla="*/ 48 h 48"/>
                <a:gd name="T12" fmla="*/ 0 w 68"/>
                <a:gd name="T13" fmla="*/ 45 h 48"/>
                <a:gd name="T14" fmla="*/ 7 w 68"/>
                <a:gd name="T15" fmla="*/ 37 h 48"/>
                <a:gd name="T16" fmla="*/ 8 w 68"/>
                <a:gd name="T17" fmla="*/ 9 h 48"/>
                <a:gd name="T18" fmla="*/ 3 w 68"/>
                <a:gd name="T19" fmla="*/ 3 h 48"/>
                <a:gd name="T20" fmla="*/ 3 w 68"/>
                <a:gd name="T21" fmla="*/ 0 h 48"/>
                <a:gd name="T22" fmla="*/ 19 w 68"/>
                <a:gd name="T23" fmla="*/ 0 h 48"/>
                <a:gd name="T24" fmla="*/ 34 w 68"/>
                <a:gd name="T25" fmla="*/ 32 h 48"/>
                <a:gd name="T26" fmla="*/ 48 w 68"/>
                <a:gd name="T27" fmla="*/ 0 h 48"/>
                <a:gd name="T28" fmla="*/ 65 w 68"/>
                <a:gd name="T29" fmla="*/ 0 h 48"/>
                <a:gd name="T30" fmla="*/ 65 w 68"/>
                <a:gd name="T31" fmla="*/ 3 h 48"/>
                <a:gd name="T32" fmla="*/ 59 w 68"/>
                <a:gd name="T33" fmla="*/ 9 h 48"/>
                <a:gd name="T34" fmla="*/ 61 w 68"/>
                <a:gd name="T35" fmla="*/ 37 h 48"/>
                <a:gd name="T36" fmla="*/ 68 w 68"/>
                <a:gd name="T37" fmla="*/ 45 h 48"/>
                <a:gd name="T38" fmla="*/ 68 w 68"/>
                <a:gd name="T39" fmla="*/ 48 h 48"/>
                <a:gd name="T40" fmla="*/ 44 w 68"/>
                <a:gd name="T41" fmla="*/ 48 h 48"/>
                <a:gd name="T42" fmla="*/ 44 w 68"/>
                <a:gd name="T43" fmla="*/ 45 h 48"/>
                <a:gd name="T44" fmla="*/ 45 w 68"/>
                <a:gd name="T45" fmla="*/ 45 h 48"/>
                <a:gd name="T46" fmla="*/ 51 w 68"/>
                <a:gd name="T47" fmla="*/ 40 h 48"/>
                <a:gd name="T48" fmla="*/ 51 w 68"/>
                <a:gd name="T49" fmla="*/ 36 h 48"/>
                <a:gd name="T50" fmla="*/ 49 w 68"/>
                <a:gd name="T51" fmla="*/ 9 h 48"/>
                <a:gd name="T52" fmla="*/ 49 w 68"/>
                <a:gd name="T53" fmla="*/ 9 h 48"/>
                <a:gd name="T54" fmla="*/ 32 w 68"/>
                <a:gd name="T55" fmla="*/ 48 h 48"/>
                <a:gd name="T56" fmla="*/ 30 w 68"/>
                <a:gd name="T57" fmla="*/ 48 h 48"/>
                <a:gd name="T58" fmla="*/ 13 w 68"/>
                <a:gd name="T59" fmla="*/ 1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" h="48">
                  <a:moveTo>
                    <a:pt x="13" y="10"/>
                  </a:moveTo>
                  <a:cubicBezTo>
                    <a:pt x="12" y="10"/>
                    <a:pt x="12" y="10"/>
                    <a:pt x="12" y="10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0" y="42"/>
                    <a:pt x="11" y="45"/>
                    <a:pt x="17" y="45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6" y="45"/>
                    <a:pt x="6" y="43"/>
                    <a:pt x="7" y="37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5"/>
                    <a:pt x="8" y="4"/>
                    <a:pt x="3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59" y="4"/>
                    <a:pt x="59" y="4"/>
                    <a:pt x="59" y="9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44"/>
                    <a:pt x="62" y="44"/>
                    <a:pt x="68" y="45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8" y="45"/>
                    <a:pt x="51" y="45"/>
                    <a:pt x="51" y="40"/>
                  </a:cubicBezTo>
                  <a:cubicBezTo>
                    <a:pt x="51" y="39"/>
                    <a:pt x="51" y="37"/>
                    <a:pt x="51" y="36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0" y="48"/>
                    <a:pt x="30" y="48"/>
                    <a:pt x="30" y="48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7" name="Freeform 19"/>
            <p:cNvSpPr>
              <a:spLocks noEditPoints="1"/>
            </p:cNvSpPr>
            <p:nvPr userDrawn="1"/>
          </p:nvSpPr>
          <p:spPr bwMode="white">
            <a:xfrm>
              <a:off x="2942" y="792"/>
              <a:ext cx="79" cy="70"/>
            </a:xfrm>
            <a:custGeom>
              <a:avLst/>
              <a:gdLst>
                <a:gd name="T0" fmla="*/ 16 w 55"/>
                <a:gd name="T1" fmla="*/ 31 h 49"/>
                <a:gd name="T2" fmla="*/ 13 w 55"/>
                <a:gd name="T3" fmla="*/ 40 h 49"/>
                <a:gd name="T4" fmla="*/ 19 w 55"/>
                <a:gd name="T5" fmla="*/ 46 h 49"/>
                <a:gd name="T6" fmla="*/ 20 w 55"/>
                <a:gd name="T7" fmla="*/ 46 h 49"/>
                <a:gd name="T8" fmla="*/ 20 w 55"/>
                <a:gd name="T9" fmla="*/ 49 h 49"/>
                <a:gd name="T10" fmla="*/ 0 w 55"/>
                <a:gd name="T11" fmla="*/ 49 h 49"/>
                <a:gd name="T12" fmla="*/ 0 w 55"/>
                <a:gd name="T13" fmla="*/ 46 h 49"/>
                <a:gd name="T14" fmla="*/ 1 w 55"/>
                <a:gd name="T15" fmla="*/ 46 h 49"/>
                <a:gd name="T16" fmla="*/ 8 w 55"/>
                <a:gd name="T17" fmla="*/ 39 h 49"/>
                <a:gd name="T18" fmla="*/ 21 w 55"/>
                <a:gd name="T19" fmla="*/ 3 h 49"/>
                <a:gd name="T20" fmla="*/ 20 w 55"/>
                <a:gd name="T21" fmla="*/ 0 h 49"/>
                <a:gd name="T22" fmla="*/ 32 w 55"/>
                <a:gd name="T23" fmla="*/ 0 h 49"/>
                <a:gd name="T24" fmla="*/ 47 w 55"/>
                <a:gd name="T25" fmla="*/ 39 h 49"/>
                <a:gd name="T26" fmla="*/ 55 w 55"/>
                <a:gd name="T27" fmla="*/ 46 h 49"/>
                <a:gd name="T28" fmla="*/ 55 w 55"/>
                <a:gd name="T29" fmla="*/ 49 h 49"/>
                <a:gd name="T30" fmla="*/ 30 w 55"/>
                <a:gd name="T31" fmla="*/ 49 h 49"/>
                <a:gd name="T32" fmla="*/ 30 w 55"/>
                <a:gd name="T33" fmla="*/ 46 h 49"/>
                <a:gd name="T34" fmla="*/ 32 w 55"/>
                <a:gd name="T35" fmla="*/ 46 h 49"/>
                <a:gd name="T36" fmla="*/ 36 w 55"/>
                <a:gd name="T37" fmla="*/ 40 h 49"/>
                <a:gd name="T38" fmla="*/ 33 w 55"/>
                <a:gd name="T39" fmla="*/ 31 h 49"/>
                <a:gd name="T40" fmla="*/ 16 w 55"/>
                <a:gd name="T41" fmla="*/ 31 h 49"/>
                <a:gd name="T42" fmla="*/ 24 w 55"/>
                <a:gd name="T43" fmla="*/ 9 h 49"/>
                <a:gd name="T44" fmla="*/ 17 w 55"/>
                <a:gd name="T45" fmla="*/ 27 h 49"/>
                <a:gd name="T46" fmla="*/ 31 w 55"/>
                <a:gd name="T47" fmla="*/ 27 h 49"/>
                <a:gd name="T48" fmla="*/ 24 w 55"/>
                <a:gd name="T49" fmla="*/ 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5" h="49">
                  <a:moveTo>
                    <a:pt x="16" y="31"/>
                  </a:moveTo>
                  <a:cubicBezTo>
                    <a:pt x="13" y="40"/>
                    <a:pt x="13" y="40"/>
                    <a:pt x="13" y="40"/>
                  </a:cubicBezTo>
                  <a:cubicBezTo>
                    <a:pt x="11" y="44"/>
                    <a:pt x="11" y="46"/>
                    <a:pt x="19" y="4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4" y="46"/>
                    <a:pt x="6" y="44"/>
                    <a:pt x="8" y="39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9" y="44"/>
                    <a:pt x="51" y="46"/>
                    <a:pt x="55" y="46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7" y="46"/>
                    <a:pt x="38" y="44"/>
                    <a:pt x="36" y="40"/>
                  </a:cubicBezTo>
                  <a:cubicBezTo>
                    <a:pt x="33" y="31"/>
                    <a:pt x="33" y="31"/>
                    <a:pt x="33" y="31"/>
                  </a:cubicBezTo>
                  <a:lnTo>
                    <a:pt x="16" y="31"/>
                  </a:lnTo>
                  <a:close/>
                  <a:moveTo>
                    <a:pt x="24" y="9"/>
                  </a:moveTo>
                  <a:cubicBezTo>
                    <a:pt x="17" y="27"/>
                    <a:pt x="17" y="27"/>
                    <a:pt x="17" y="27"/>
                  </a:cubicBezTo>
                  <a:cubicBezTo>
                    <a:pt x="31" y="27"/>
                    <a:pt x="31" y="27"/>
                    <a:pt x="31" y="27"/>
                  </a:cubicBezTo>
                  <a:lnTo>
                    <a:pt x="2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8" name="Freeform 20"/>
            <p:cNvSpPr>
              <a:spLocks/>
            </p:cNvSpPr>
            <p:nvPr userDrawn="1"/>
          </p:nvSpPr>
          <p:spPr bwMode="white">
            <a:xfrm>
              <a:off x="3031" y="792"/>
              <a:ext cx="75" cy="70"/>
            </a:xfrm>
            <a:custGeom>
              <a:avLst/>
              <a:gdLst>
                <a:gd name="T0" fmla="*/ 31 w 52"/>
                <a:gd name="T1" fmla="*/ 40 h 49"/>
                <a:gd name="T2" fmla="*/ 38 w 52"/>
                <a:gd name="T3" fmla="*/ 46 h 49"/>
                <a:gd name="T4" fmla="*/ 40 w 52"/>
                <a:gd name="T5" fmla="*/ 46 h 49"/>
                <a:gd name="T6" fmla="*/ 40 w 52"/>
                <a:gd name="T7" fmla="*/ 49 h 49"/>
                <a:gd name="T8" fmla="*/ 12 w 52"/>
                <a:gd name="T9" fmla="*/ 49 h 49"/>
                <a:gd name="T10" fmla="*/ 12 w 52"/>
                <a:gd name="T11" fmla="*/ 46 h 49"/>
                <a:gd name="T12" fmla="*/ 15 w 52"/>
                <a:gd name="T13" fmla="*/ 46 h 49"/>
                <a:gd name="T14" fmla="*/ 21 w 52"/>
                <a:gd name="T15" fmla="*/ 40 h 49"/>
                <a:gd name="T16" fmla="*/ 21 w 52"/>
                <a:gd name="T17" fmla="*/ 5 h 49"/>
                <a:gd name="T18" fmla="*/ 12 w 52"/>
                <a:gd name="T19" fmla="*/ 5 h 49"/>
                <a:gd name="T20" fmla="*/ 4 w 52"/>
                <a:gd name="T21" fmla="*/ 14 h 49"/>
                <a:gd name="T22" fmla="*/ 0 w 52"/>
                <a:gd name="T23" fmla="*/ 14 h 49"/>
                <a:gd name="T24" fmla="*/ 2 w 52"/>
                <a:gd name="T25" fmla="*/ 0 h 49"/>
                <a:gd name="T26" fmla="*/ 4 w 52"/>
                <a:gd name="T27" fmla="*/ 0 h 49"/>
                <a:gd name="T28" fmla="*/ 6 w 52"/>
                <a:gd name="T29" fmla="*/ 1 h 49"/>
                <a:gd name="T30" fmla="*/ 8 w 52"/>
                <a:gd name="T31" fmla="*/ 1 h 49"/>
                <a:gd name="T32" fmla="*/ 44 w 52"/>
                <a:gd name="T33" fmla="*/ 1 h 49"/>
                <a:gd name="T34" fmla="*/ 48 w 52"/>
                <a:gd name="T35" fmla="*/ 0 h 49"/>
                <a:gd name="T36" fmla="*/ 50 w 52"/>
                <a:gd name="T37" fmla="*/ 0 h 49"/>
                <a:gd name="T38" fmla="*/ 52 w 52"/>
                <a:gd name="T39" fmla="*/ 14 h 49"/>
                <a:gd name="T40" fmla="*/ 48 w 52"/>
                <a:gd name="T41" fmla="*/ 14 h 49"/>
                <a:gd name="T42" fmla="*/ 40 w 52"/>
                <a:gd name="T43" fmla="*/ 5 h 49"/>
                <a:gd name="T44" fmla="*/ 31 w 52"/>
                <a:gd name="T45" fmla="*/ 5 h 49"/>
                <a:gd name="T46" fmla="*/ 31 w 52"/>
                <a:gd name="T47" fmla="*/ 4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9">
                  <a:moveTo>
                    <a:pt x="31" y="40"/>
                  </a:moveTo>
                  <a:cubicBezTo>
                    <a:pt x="31" y="44"/>
                    <a:pt x="32" y="46"/>
                    <a:pt x="38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9" y="46"/>
                    <a:pt x="21" y="44"/>
                    <a:pt x="21" y="4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6" y="5"/>
                    <a:pt x="5" y="6"/>
                    <a:pt x="4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6" y="1"/>
                    <a:pt x="47" y="1"/>
                    <a:pt x="4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7" y="6"/>
                    <a:pt x="46" y="5"/>
                    <a:pt x="40" y="5"/>
                  </a:cubicBezTo>
                  <a:cubicBezTo>
                    <a:pt x="31" y="5"/>
                    <a:pt x="31" y="5"/>
                    <a:pt x="31" y="5"/>
                  </a:cubicBezTo>
                  <a:lnTo>
                    <a:pt x="31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89" name="Freeform 21"/>
            <p:cNvSpPr>
              <a:spLocks/>
            </p:cNvSpPr>
            <p:nvPr userDrawn="1"/>
          </p:nvSpPr>
          <p:spPr bwMode="white">
            <a:xfrm>
              <a:off x="3126" y="793"/>
              <a:ext cx="34" cy="69"/>
            </a:xfrm>
            <a:custGeom>
              <a:avLst/>
              <a:gdLst>
                <a:gd name="T0" fmla="*/ 0 w 24"/>
                <a:gd name="T1" fmla="*/ 0 h 48"/>
                <a:gd name="T2" fmla="*/ 24 w 24"/>
                <a:gd name="T3" fmla="*/ 0 h 48"/>
                <a:gd name="T4" fmla="*/ 24 w 24"/>
                <a:gd name="T5" fmla="*/ 3 h 48"/>
                <a:gd name="T6" fmla="*/ 23 w 24"/>
                <a:gd name="T7" fmla="*/ 3 h 48"/>
                <a:gd name="T8" fmla="*/ 17 w 24"/>
                <a:gd name="T9" fmla="*/ 9 h 48"/>
                <a:gd name="T10" fmla="*/ 17 w 24"/>
                <a:gd name="T11" fmla="*/ 39 h 48"/>
                <a:gd name="T12" fmla="*/ 23 w 24"/>
                <a:gd name="T13" fmla="*/ 45 h 48"/>
                <a:gd name="T14" fmla="*/ 24 w 24"/>
                <a:gd name="T15" fmla="*/ 45 h 48"/>
                <a:gd name="T16" fmla="*/ 24 w 24"/>
                <a:gd name="T17" fmla="*/ 48 h 48"/>
                <a:gd name="T18" fmla="*/ 0 w 24"/>
                <a:gd name="T19" fmla="*/ 48 h 48"/>
                <a:gd name="T20" fmla="*/ 0 w 24"/>
                <a:gd name="T21" fmla="*/ 45 h 48"/>
                <a:gd name="T22" fmla="*/ 1 w 24"/>
                <a:gd name="T23" fmla="*/ 45 h 48"/>
                <a:gd name="T24" fmla="*/ 7 w 24"/>
                <a:gd name="T25" fmla="*/ 40 h 48"/>
                <a:gd name="T26" fmla="*/ 7 w 24"/>
                <a:gd name="T27" fmla="*/ 9 h 48"/>
                <a:gd name="T28" fmla="*/ 1 w 24"/>
                <a:gd name="T29" fmla="*/ 3 h 48"/>
                <a:gd name="T30" fmla="*/ 0 w 24"/>
                <a:gd name="T31" fmla="*/ 3 h 48"/>
                <a:gd name="T32" fmla="*/ 0 w 24"/>
                <a:gd name="T3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7" y="5"/>
                    <a:pt x="17" y="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43"/>
                    <a:pt x="19" y="45"/>
                    <a:pt x="23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5" y="45"/>
                    <a:pt x="7" y="43"/>
                    <a:pt x="7" y="4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5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0" name="Freeform 22"/>
            <p:cNvSpPr>
              <a:spLocks noEditPoints="1"/>
            </p:cNvSpPr>
            <p:nvPr userDrawn="1"/>
          </p:nvSpPr>
          <p:spPr bwMode="white">
            <a:xfrm>
              <a:off x="3184" y="792"/>
              <a:ext cx="80" cy="71"/>
            </a:xfrm>
            <a:custGeom>
              <a:avLst/>
              <a:gdLst>
                <a:gd name="T0" fmla="*/ 29 w 56"/>
                <a:gd name="T1" fmla="*/ 0 h 50"/>
                <a:gd name="T2" fmla="*/ 56 w 56"/>
                <a:gd name="T3" fmla="*/ 24 h 50"/>
                <a:gd name="T4" fmla="*/ 28 w 56"/>
                <a:gd name="T5" fmla="*/ 50 h 50"/>
                <a:gd name="T6" fmla="*/ 0 w 56"/>
                <a:gd name="T7" fmla="*/ 26 h 50"/>
                <a:gd name="T8" fmla="*/ 29 w 56"/>
                <a:gd name="T9" fmla="*/ 0 h 50"/>
                <a:gd name="T10" fmla="*/ 29 w 56"/>
                <a:gd name="T11" fmla="*/ 47 h 50"/>
                <a:gd name="T12" fmla="*/ 45 w 56"/>
                <a:gd name="T13" fmla="*/ 27 h 50"/>
                <a:gd name="T14" fmla="*/ 27 w 56"/>
                <a:gd name="T15" fmla="*/ 3 h 50"/>
                <a:gd name="T16" fmla="*/ 11 w 56"/>
                <a:gd name="T17" fmla="*/ 22 h 50"/>
                <a:gd name="T18" fmla="*/ 29 w 56"/>
                <a:gd name="T1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0">
                  <a:moveTo>
                    <a:pt x="29" y="0"/>
                  </a:moveTo>
                  <a:cubicBezTo>
                    <a:pt x="45" y="0"/>
                    <a:pt x="56" y="10"/>
                    <a:pt x="56" y="24"/>
                  </a:cubicBezTo>
                  <a:cubicBezTo>
                    <a:pt x="56" y="38"/>
                    <a:pt x="46" y="50"/>
                    <a:pt x="28" y="50"/>
                  </a:cubicBezTo>
                  <a:cubicBezTo>
                    <a:pt x="10" y="50"/>
                    <a:pt x="0" y="39"/>
                    <a:pt x="0" y="26"/>
                  </a:cubicBezTo>
                  <a:cubicBezTo>
                    <a:pt x="0" y="11"/>
                    <a:pt x="12" y="0"/>
                    <a:pt x="29" y="0"/>
                  </a:cubicBezTo>
                  <a:close/>
                  <a:moveTo>
                    <a:pt x="29" y="47"/>
                  </a:moveTo>
                  <a:cubicBezTo>
                    <a:pt x="40" y="47"/>
                    <a:pt x="45" y="37"/>
                    <a:pt x="45" y="27"/>
                  </a:cubicBezTo>
                  <a:cubicBezTo>
                    <a:pt x="45" y="15"/>
                    <a:pt x="39" y="3"/>
                    <a:pt x="27" y="3"/>
                  </a:cubicBezTo>
                  <a:cubicBezTo>
                    <a:pt x="18" y="3"/>
                    <a:pt x="11" y="11"/>
                    <a:pt x="11" y="22"/>
                  </a:cubicBezTo>
                  <a:cubicBezTo>
                    <a:pt x="11" y="37"/>
                    <a:pt x="19" y="47"/>
                    <a:pt x="29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1" name="Freeform 23"/>
            <p:cNvSpPr>
              <a:spLocks/>
            </p:cNvSpPr>
            <p:nvPr userDrawn="1"/>
          </p:nvSpPr>
          <p:spPr bwMode="white">
            <a:xfrm>
              <a:off x="3289" y="793"/>
              <a:ext cx="83" cy="69"/>
            </a:xfrm>
            <a:custGeom>
              <a:avLst/>
              <a:gdLst>
                <a:gd name="T0" fmla="*/ 11 w 58"/>
                <a:gd name="T1" fmla="*/ 39 h 48"/>
                <a:gd name="T2" fmla="*/ 18 w 58"/>
                <a:gd name="T3" fmla="*/ 45 h 48"/>
                <a:gd name="T4" fmla="*/ 18 w 58"/>
                <a:gd name="T5" fmla="*/ 48 h 48"/>
                <a:gd name="T6" fmla="*/ 0 w 58"/>
                <a:gd name="T7" fmla="*/ 48 h 48"/>
                <a:gd name="T8" fmla="*/ 0 w 58"/>
                <a:gd name="T9" fmla="*/ 45 h 48"/>
                <a:gd name="T10" fmla="*/ 0 w 58"/>
                <a:gd name="T11" fmla="*/ 45 h 48"/>
                <a:gd name="T12" fmla="*/ 6 w 58"/>
                <a:gd name="T13" fmla="*/ 40 h 48"/>
                <a:gd name="T14" fmla="*/ 6 w 58"/>
                <a:gd name="T15" fmla="*/ 5 h 48"/>
                <a:gd name="T16" fmla="*/ 0 w 58"/>
                <a:gd name="T17" fmla="*/ 3 h 48"/>
                <a:gd name="T18" fmla="*/ 0 w 58"/>
                <a:gd name="T19" fmla="*/ 0 h 48"/>
                <a:gd name="T20" fmla="*/ 16 w 58"/>
                <a:gd name="T21" fmla="*/ 0 h 48"/>
                <a:gd name="T22" fmla="*/ 47 w 58"/>
                <a:gd name="T23" fmla="*/ 33 h 48"/>
                <a:gd name="T24" fmla="*/ 47 w 58"/>
                <a:gd name="T25" fmla="*/ 10 h 48"/>
                <a:gd name="T26" fmla="*/ 39 w 58"/>
                <a:gd name="T27" fmla="*/ 3 h 48"/>
                <a:gd name="T28" fmla="*/ 39 w 58"/>
                <a:gd name="T29" fmla="*/ 3 h 48"/>
                <a:gd name="T30" fmla="*/ 39 w 58"/>
                <a:gd name="T31" fmla="*/ 0 h 48"/>
                <a:gd name="T32" fmla="*/ 58 w 58"/>
                <a:gd name="T33" fmla="*/ 0 h 48"/>
                <a:gd name="T34" fmla="*/ 58 w 58"/>
                <a:gd name="T35" fmla="*/ 3 h 48"/>
                <a:gd name="T36" fmla="*/ 58 w 58"/>
                <a:gd name="T37" fmla="*/ 3 h 48"/>
                <a:gd name="T38" fmla="*/ 51 w 58"/>
                <a:gd name="T39" fmla="*/ 7 h 48"/>
                <a:gd name="T40" fmla="*/ 51 w 58"/>
                <a:gd name="T41" fmla="*/ 48 h 48"/>
                <a:gd name="T42" fmla="*/ 47 w 58"/>
                <a:gd name="T43" fmla="*/ 48 h 48"/>
                <a:gd name="T44" fmla="*/ 11 w 58"/>
                <a:gd name="T45" fmla="*/ 10 h 48"/>
                <a:gd name="T46" fmla="*/ 11 w 58"/>
                <a:gd name="T47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48">
                  <a:moveTo>
                    <a:pt x="11" y="39"/>
                  </a:moveTo>
                  <a:cubicBezTo>
                    <a:pt x="11" y="43"/>
                    <a:pt x="12" y="45"/>
                    <a:pt x="18" y="45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45"/>
                    <a:pt x="6" y="43"/>
                    <a:pt x="6" y="4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2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4"/>
                    <a:pt x="46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3" y="3"/>
                    <a:pt x="51" y="4"/>
                    <a:pt x="51" y="7"/>
                  </a:cubicBezTo>
                  <a:cubicBezTo>
                    <a:pt x="51" y="48"/>
                    <a:pt x="51" y="48"/>
                    <a:pt x="51" y="48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11" y="10"/>
                    <a:pt x="11" y="10"/>
                    <a:pt x="11" y="10"/>
                  </a:cubicBezTo>
                  <a:lnTo>
                    <a:pt x="11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2" name="Freeform 24"/>
            <p:cNvSpPr>
              <a:spLocks/>
            </p:cNvSpPr>
            <p:nvPr userDrawn="1"/>
          </p:nvSpPr>
          <p:spPr bwMode="white">
            <a:xfrm>
              <a:off x="2382" y="910"/>
              <a:ext cx="74" cy="70"/>
            </a:xfrm>
            <a:custGeom>
              <a:avLst/>
              <a:gdLst>
                <a:gd name="T0" fmla="*/ 31 w 52"/>
                <a:gd name="T1" fmla="*/ 40 h 49"/>
                <a:gd name="T2" fmla="*/ 38 w 52"/>
                <a:gd name="T3" fmla="*/ 46 h 49"/>
                <a:gd name="T4" fmla="*/ 40 w 52"/>
                <a:gd name="T5" fmla="*/ 46 h 49"/>
                <a:gd name="T6" fmla="*/ 40 w 52"/>
                <a:gd name="T7" fmla="*/ 49 h 49"/>
                <a:gd name="T8" fmla="*/ 12 w 52"/>
                <a:gd name="T9" fmla="*/ 49 h 49"/>
                <a:gd name="T10" fmla="*/ 12 w 52"/>
                <a:gd name="T11" fmla="*/ 46 h 49"/>
                <a:gd name="T12" fmla="*/ 15 w 52"/>
                <a:gd name="T13" fmla="*/ 46 h 49"/>
                <a:gd name="T14" fmla="*/ 21 w 52"/>
                <a:gd name="T15" fmla="*/ 40 h 49"/>
                <a:gd name="T16" fmla="*/ 21 w 52"/>
                <a:gd name="T17" fmla="*/ 6 h 49"/>
                <a:gd name="T18" fmla="*/ 12 w 52"/>
                <a:gd name="T19" fmla="*/ 6 h 49"/>
                <a:gd name="T20" fmla="*/ 3 w 52"/>
                <a:gd name="T21" fmla="*/ 15 h 49"/>
                <a:gd name="T22" fmla="*/ 0 w 52"/>
                <a:gd name="T23" fmla="*/ 15 h 49"/>
                <a:gd name="T24" fmla="*/ 2 w 52"/>
                <a:gd name="T25" fmla="*/ 0 h 49"/>
                <a:gd name="T26" fmla="*/ 4 w 52"/>
                <a:gd name="T27" fmla="*/ 0 h 49"/>
                <a:gd name="T28" fmla="*/ 6 w 52"/>
                <a:gd name="T29" fmla="*/ 2 h 49"/>
                <a:gd name="T30" fmla="*/ 8 w 52"/>
                <a:gd name="T31" fmla="*/ 2 h 49"/>
                <a:gd name="T32" fmla="*/ 44 w 52"/>
                <a:gd name="T33" fmla="*/ 2 h 49"/>
                <a:gd name="T34" fmla="*/ 48 w 52"/>
                <a:gd name="T35" fmla="*/ 0 h 49"/>
                <a:gd name="T36" fmla="*/ 50 w 52"/>
                <a:gd name="T37" fmla="*/ 0 h 49"/>
                <a:gd name="T38" fmla="*/ 52 w 52"/>
                <a:gd name="T39" fmla="*/ 15 h 49"/>
                <a:gd name="T40" fmla="*/ 48 w 52"/>
                <a:gd name="T41" fmla="*/ 15 h 49"/>
                <a:gd name="T42" fmla="*/ 40 w 52"/>
                <a:gd name="T43" fmla="*/ 6 h 49"/>
                <a:gd name="T44" fmla="*/ 31 w 52"/>
                <a:gd name="T45" fmla="*/ 6 h 49"/>
                <a:gd name="T46" fmla="*/ 31 w 52"/>
                <a:gd name="T47" fmla="*/ 4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9">
                  <a:moveTo>
                    <a:pt x="31" y="40"/>
                  </a:moveTo>
                  <a:cubicBezTo>
                    <a:pt x="31" y="44"/>
                    <a:pt x="32" y="46"/>
                    <a:pt x="38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9" y="46"/>
                    <a:pt x="21" y="45"/>
                    <a:pt x="21" y="40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6" y="6"/>
                    <a:pt x="5" y="7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6" y="2"/>
                  </a:cubicBezTo>
                  <a:cubicBezTo>
                    <a:pt x="6" y="2"/>
                    <a:pt x="7" y="2"/>
                    <a:pt x="8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6" y="2"/>
                    <a:pt x="47" y="2"/>
                    <a:pt x="4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7" y="7"/>
                    <a:pt x="46" y="6"/>
                    <a:pt x="40" y="6"/>
                  </a:cubicBezTo>
                  <a:cubicBezTo>
                    <a:pt x="31" y="6"/>
                    <a:pt x="31" y="6"/>
                    <a:pt x="31" y="6"/>
                  </a:cubicBezTo>
                  <a:lnTo>
                    <a:pt x="31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3" name="Freeform 25"/>
            <p:cNvSpPr>
              <a:spLocks/>
            </p:cNvSpPr>
            <p:nvPr userDrawn="1"/>
          </p:nvSpPr>
          <p:spPr bwMode="white">
            <a:xfrm>
              <a:off x="2473" y="913"/>
              <a:ext cx="67" cy="67"/>
            </a:xfrm>
            <a:custGeom>
              <a:avLst/>
              <a:gdLst>
                <a:gd name="T0" fmla="*/ 37 w 47"/>
                <a:gd name="T1" fmla="*/ 4 h 47"/>
                <a:gd name="T2" fmla="*/ 20 w 47"/>
                <a:gd name="T3" fmla="*/ 4 h 47"/>
                <a:gd name="T4" fmla="*/ 20 w 47"/>
                <a:gd name="T5" fmla="*/ 21 h 47"/>
                <a:gd name="T6" fmla="*/ 32 w 47"/>
                <a:gd name="T7" fmla="*/ 21 h 47"/>
                <a:gd name="T8" fmla="*/ 38 w 47"/>
                <a:gd name="T9" fmla="*/ 16 h 47"/>
                <a:gd name="T10" fmla="*/ 41 w 47"/>
                <a:gd name="T11" fmla="*/ 16 h 47"/>
                <a:gd name="T12" fmla="*/ 41 w 47"/>
                <a:gd name="T13" fmla="*/ 31 h 47"/>
                <a:gd name="T14" fmla="*/ 38 w 47"/>
                <a:gd name="T15" fmla="*/ 31 h 47"/>
                <a:gd name="T16" fmla="*/ 31 w 47"/>
                <a:gd name="T17" fmla="*/ 25 h 47"/>
                <a:gd name="T18" fmla="*/ 20 w 47"/>
                <a:gd name="T19" fmla="*/ 25 h 47"/>
                <a:gd name="T20" fmla="*/ 20 w 47"/>
                <a:gd name="T21" fmla="*/ 39 h 47"/>
                <a:gd name="T22" fmla="*/ 23 w 47"/>
                <a:gd name="T23" fmla="*/ 43 h 47"/>
                <a:gd name="T24" fmla="*/ 35 w 47"/>
                <a:gd name="T25" fmla="*/ 43 h 47"/>
                <a:gd name="T26" fmla="*/ 44 w 47"/>
                <a:gd name="T27" fmla="*/ 35 h 47"/>
                <a:gd name="T28" fmla="*/ 47 w 47"/>
                <a:gd name="T29" fmla="*/ 35 h 47"/>
                <a:gd name="T30" fmla="*/ 46 w 47"/>
                <a:gd name="T31" fmla="*/ 47 h 47"/>
                <a:gd name="T32" fmla="*/ 0 w 47"/>
                <a:gd name="T33" fmla="*/ 47 h 47"/>
                <a:gd name="T34" fmla="*/ 0 w 47"/>
                <a:gd name="T35" fmla="*/ 44 h 47"/>
                <a:gd name="T36" fmla="*/ 3 w 47"/>
                <a:gd name="T37" fmla="*/ 44 h 47"/>
                <a:gd name="T38" fmla="*/ 9 w 47"/>
                <a:gd name="T39" fmla="*/ 39 h 47"/>
                <a:gd name="T40" fmla="*/ 9 w 47"/>
                <a:gd name="T41" fmla="*/ 8 h 47"/>
                <a:gd name="T42" fmla="*/ 3 w 47"/>
                <a:gd name="T43" fmla="*/ 3 h 47"/>
                <a:gd name="T44" fmla="*/ 2 w 47"/>
                <a:gd name="T45" fmla="*/ 3 h 47"/>
                <a:gd name="T46" fmla="*/ 2 w 47"/>
                <a:gd name="T47" fmla="*/ 0 h 47"/>
                <a:gd name="T48" fmla="*/ 44 w 47"/>
                <a:gd name="T49" fmla="*/ 0 h 47"/>
                <a:gd name="T50" fmla="*/ 45 w 47"/>
                <a:gd name="T51" fmla="*/ 11 h 47"/>
                <a:gd name="T52" fmla="*/ 42 w 47"/>
                <a:gd name="T53" fmla="*/ 11 h 47"/>
                <a:gd name="T54" fmla="*/ 37 w 47"/>
                <a:gd name="T5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7">
                  <a:moveTo>
                    <a:pt x="37" y="4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6" y="21"/>
                    <a:pt x="38" y="20"/>
                    <a:pt x="3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27"/>
                    <a:pt x="37" y="25"/>
                    <a:pt x="31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42"/>
                    <a:pt x="20" y="43"/>
                    <a:pt x="23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40" y="43"/>
                    <a:pt x="43" y="42"/>
                    <a:pt x="44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8" y="44"/>
                    <a:pt x="9" y="42"/>
                    <a:pt x="9" y="3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4"/>
                    <a:pt x="8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6"/>
                    <a:pt x="40" y="4"/>
                    <a:pt x="37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4" name="Freeform 26"/>
            <p:cNvSpPr>
              <a:spLocks/>
            </p:cNvSpPr>
            <p:nvPr userDrawn="1"/>
          </p:nvSpPr>
          <p:spPr bwMode="white">
            <a:xfrm>
              <a:off x="2565" y="912"/>
              <a:ext cx="71" cy="70"/>
            </a:xfrm>
            <a:custGeom>
              <a:avLst/>
              <a:gdLst>
                <a:gd name="T0" fmla="*/ 50 w 50"/>
                <a:gd name="T1" fmla="*/ 35 h 49"/>
                <a:gd name="T2" fmla="*/ 46 w 50"/>
                <a:gd name="T3" fmla="*/ 48 h 49"/>
                <a:gd name="T4" fmla="*/ 41 w 50"/>
                <a:gd name="T5" fmla="*/ 48 h 49"/>
                <a:gd name="T6" fmla="*/ 28 w 50"/>
                <a:gd name="T7" fmla="*/ 49 h 49"/>
                <a:gd name="T8" fmla="*/ 0 w 50"/>
                <a:gd name="T9" fmla="*/ 25 h 49"/>
                <a:gd name="T10" fmla="*/ 29 w 50"/>
                <a:gd name="T11" fmla="*/ 0 h 49"/>
                <a:gd name="T12" fmla="*/ 44 w 50"/>
                <a:gd name="T13" fmla="*/ 3 h 49"/>
                <a:gd name="T14" fmla="*/ 46 w 50"/>
                <a:gd name="T15" fmla="*/ 2 h 49"/>
                <a:gd name="T16" fmla="*/ 47 w 50"/>
                <a:gd name="T17" fmla="*/ 2 h 49"/>
                <a:gd name="T18" fmla="*/ 48 w 50"/>
                <a:gd name="T19" fmla="*/ 15 h 49"/>
                <a:gd name="T20" fmla="*/ 45 w 50"/>
                <a:gd name="T21" fmla="*/ 15 h 49"/>
                <a:gd name="T22" fmla="*/ 30 w 50"/>
                <a:gd name="T23" fmla="*/ 4 h 49"/>
                <a:gd name="T24" fmla="*/ 12 w 50"/>
                <a:gd name="T25" fmla="*/ 24 h 49"/>
                <a:gd name="T26" fmla="*/ 31 w 50"/>
                <a:gd name="T27" fmla="*/ 46 h 49"/>
                <a:gd name="T28" fmla="*/ 47 w 50"/>
                <a:gd name="T29" fmla="*/ 35 h 49"/>
                <a:gd name="T30" fmla="*/ 50 w 50"/>
                <a:gd name="T31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49">
                  <a:moveTo>
                    <a:pt x="50" y="35"/>
                  </a:moveTo>
                  <a:cubicBezTo>
                    <a:pt x="49" y="39"/>
                    <a:pt x="47" y="44"/>
                    <a:pt x="46" y="48"/>
                  </a:cubicBezTo>
                  <a:cubicBezTo>
                    <a:pt x="44" y="48"/>
                    <a:pt x="43" y="48"/>
                    <a:pt x="41" y="48"/>
                  </a:cubicBezTo>
                  <a:cubicBezTo>
                    <a:pt x="37" y="48"/>
                    <a:pt x="34" y="49"/>
                    <a:pt x="28" y="49"/>
                  </a:cubicBezTo>
                  <a:cubicBezTo>
                    <a:pt x="12" y="49"/>
                    <a:pt x="0" y="38"/>
                    <a:pt x="0" y="25"/>
                  </a:cubicBezTo>
                  <a:cubicBezTo>
                    <a:pt x="0" y="11"/>
                    <a:pt x="13" y="0"/>
                    <a:pt x="29" y="0"/>
                  </a:cubicBezTo>
                  <a:cubicBezTo>
                    <a:pt x="37" y="0"/>
                    <a:pt x="42" y="3"/>
                    <a:pt x="44" y="3"/>
                  </a:cubicBezTo>
                  <a:cubicBezTo>
                    <a:pt x="45" y="3"/>
                    <a:pt x="45" y="3"/>
                    <a:pt x="46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3" y="8"/>
                    <a:pt x="37" y="4"/>
                    <a:pt x="30" y="4"/>
                  </a:cubicBezTo>
                  <a:cubicBezTo>
                    <a:pt x="19" y="4"/>
                    <a:pt x="12" y="12"/>
                    <a:pt x="12" y="24"/>
                  </a:cubicBezTo>
                  <a:cubicBezTo>
                    <a:pt x="12" y="36"/>
                    <a:pt x="20" y="46"/>
                    <a:pt x="31" y="46"/>
                  </a:cubicBezTo>
                  <a:cubicBezTo>
                    <a:pt x="38" y="46"/>
                    <a:pt x="44" y="41"/>
                    <a:pt x="47" y="35"/>
                  </a:cubicBezTo>
                  <a:lnTo>
                    <a:pt x="5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5" name="Freeform 27"/>
            <p:cNvSpPr>
              <a:spLocks/>
            </p:cNvSpPr>
            <p:nvPr userDrawn="1"/>
          </p:nvSpPr>
          <p:spPr bwMode="white">
            <a:xfrm>
              <a:off x="2658" y="913"/>
              <a:ext cx="86" cy="67"/>
            </a:xfrm>
            <a:custGeom>
              <a:avLst/>
              <a:gdLst>
                <a:gd name="T0" fmla="*/ 37 w 60"/>
                <a:gd name="T1" fmla="*/ 44 h 47"/>
                <a:gd name="T2" fmla="*/ 43 w 60"/>
                <a:gd name="T3" fmla="*/ 38 h 47"/>
                <a:gd name="T4" fmla="*/ 43 w 60"/>
                <a:gd name="T5" fmla="*/ 25 h 47"/>
                <a:gd name="T6" fmla="*/ 18 w 60"/>
                <a:gd name="T7" fmla="*/ 25 h 47"/>
                <a:gd name="T8" fmla="*/ 18 w 60"/>
                <a:gd name="T9" fmla="*/ 38 h 47"/>
                <a:gd name="T10" fmla="*/ 23 w 60"/>
                <a:gd name="T11" fmla="*/ 44 h 47"/>
                <a:gd name="T12" fmla="*/ 25 w 60"/>
                <a:gd name="T13" fmla="*/ 44 h 47"/>
                <a:gd name="T14" fmla="*/ 25 w 60"/>
                <a:gd name="T15" fmla="*/ 47 h 47"/>
                <a:gd name="T16" fmla="*/ 0 w 60"/>
                <a:gd name="T17" fmla="*/ 47 h 47"/>
                <a:gd name="T18" fmla="*/ 0 w 60"/>
                <a:gd name="T19" fmla="*/ 44 h 47"/>
                <a:gd name="T20" fmla="*/ 1 w 60"/>
                <a:gd name="T21" fmla="*/ 44 h 47"/>
                <a:gd name="T22" fmla="*/ 7 w 60"/>
                <a:gd name="T23" fmla="*/ 39 h 47"/>
                <a:gd name="T24" fmla="*/ 7 w 60"/>
                <a:gd name="T25" fmla="*/ 8 h 47"/>
                <a:gd name="T26" fmla="*/ 1 w 60"/>
                <a:gd name="T27" fmla="*/ 3 h 47"/>
                <a:gd name="T28" fmla="*/ 0 w 60"/>
                <a:gd name="T29" fmla="*/ 3 h 47"/>
                <a:gd name="T30" fmla="*/ 0 w 60"/>
                <a:gd name="T31" fmla="*/ 0 h 47"/>
                <a:gd name="T32" fmla="*/ 25 w 60"/>
                <a:gd name="T33" fmla="*/ 0 h 47"/>
                <a:gd name="T34" fmla="*/ 25 w 60"/>
                <a:gd name="T35" fmla="*/ 3 h 47"/>
                <a:gd name="T36" fmla="*/ 23 w 60"/>
                <a:gd name="T37" fmla="*/ 3 h 47"/>
                <a:gd name="T38" fmla="*/ 18 w 60"/>
                <a:gd name="T39" fmla="*/ 8 h 47"/>
                <a:gd name="T40" fmla="*/ 18 w 60"/>
                <a:gd name="T41" fmla="*/ 20 h 47"/>
                <a:gd name="T42" fmla="*/ 43 w 60"/>
                <a:gd name="T43" fmla="*/ 20 h 47"/>
                <a:gd name="T44" fmla="*/ 43 w 60"/>
                <a:gd name="T45" fmla="*/ 9 h 47"/>
                <a:gd name="T46" fmla="*/ 37 w 60"/>
                <a:gd name="T47" fmla="*/ 3 h 47"/>
                <a:gd name="T48" fmla="*/ 36 w 60"/>
                <a:gd name="T49" fmla="*/ 3 h 47"/>
                <a:gd name="T50" fmla="*/ 36 w 60"/>
                <a:gd name="T51" fmla="*/ 0 h 47"/>
                <a:gd name="T52" fmla="*/ 60 w 60"/>
                <a:gd name="T53" fmla="*/ 0 h 47"/>
                <a:gd name="T54" fmla="*/ 60 w 60"/>
                <a:gd name="T55" fmla="*/ 3 h 47"/>
                <a:gd name="T56" fmla="*/ 59 w 60"/>
                <a:gd name="T57" fmla="*/ 3 h 47"/>
                <a:gd name="T58" fmla="*/ 53 w 60"/>
                <a:gd name="T59" fmla="*/ 8 h 47"/>
                <a:gd name="T60" fmla="*/ 53 w 60"/>
                <a:gd name="T61" fmla="*/ 38 h 47"/>
                <a:gd name="T62" fmla="*/ 59 w 60"/>
                <a:gd name="T63" fmla="*/ 44 h 47"/>
                <a:gd name="T64" fmla="*/ 60 w 60"/>
                <a:gd name="T65" fmla="*/ 44 h 47"/>
                <a:gd name="T66" fmla="*/ 60 w 60"/>
                <a:gd name="T67" fmla="*/ 47 h 47"/>
                <a:gd name="T68" fmla="*/ 36 w 60"/>
                <a:gd name="T69" fmla="*/ 47 h 47"/>
                <a:gd name="T70" fmla="*/ 36 w 60"/>
                <a:gd name="T71" fmla="*/ 44 h 47"/>
                <a:gd name="T72" fmla="*/ 37 w 60"/>
                <a:gd name="T73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47">
                  <a:moveTo>
                    <a:pt x="37" y="44"/>
                  </a:moveTo>
                  <a:cubicBezTo>
                    <a:pt x="41" y="44"/>
                    <a:pt x="43" y="42"/>
                    <a:pt x="43" y="38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43"/>
                    <a:pt x="19" y="44"/>
                    <a:pt x="23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5" y="44"/>
                    <a:pt x="7" y="42"/>
                    <a:pt x="7" y="3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4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8" y="4"/>
                    <a:pt x="18" y="8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4"/>
                    <a:pt x="41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5" y="3"/>
                    <a:pt x="53" y="4"/>
                    <a:pt x="53" y="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3" y="42"/>
                    <a:pt x="55" y="44"/>
                    <a:pt x="59" y="44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4"/>
                    <a:pt x="36" y="44"/>
                    <a:pt x="36" y="44"/>
                  </a:cubicBezTo>
                  <a:lnTo>
                    <a:pt x="37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6" name="Freeform 28"/>
            <p:cNvSpPr>
              <a:spLocks/>
            </p:cNvSpPr>
            <p:nvPr userDrawn="1"/>
          </p:nvSpPr>
          <p:spPr bwMode="white">
            <a:xfrm>
              <a:off x="2764" y="913"/>
              <a:ext cx="84" cy="67"/>
            </a:xfrm>
            <a:custGeom>
              <a:avLst/>
              <a:gdLst>
                <a:gd name="T0" fmla="*/ 11 w 59"/>
                <a:gd name="T1" fmla="*/ 38 h 47"/>
                <a:gd name="T2" fmla="*/ 19 w 59"/>
                <a:gd name="T3" fmla="*/ 44 h 47"/>
                <a:gd name="T4" fmla="*/ 19 w 59"/>
                <a:gd name="T5" fmla="*/ 47 h 47"/>
                <a:gd name="T6" fmla="*/ 0 w 59"/>
                <a:gd name="T7" fmla="*/ 47 h 47"/>
                <a:gd name="T8" fmla="*/ 0 w 59"/>
                <a:gd name="T9" fmla="*/ 44 h 47"/>
                <a:gd name="T10" fmla="*/ 1 w 59"/>
                <a:gd name="T11" fmla="*/ 44 h 47"/>
                <a:gd name="T12" fmla="*/ 7 w 59"/>
                <a:gd name="T13" fmla="*/ 39 h 47"/>
                <a:gd name="T14" fmla="*/ 7 w 59"/>
                <a:gd name="T15" fmla="*/ 4 h 47"/>
                <a:gd name="T16" fmla="*/ 0 w 59"/>
                <a:gd name="T17" fmla="*/ 3 h 47"/>
                <a:gd name="T18" fmla="*/ 0 w 59"/>
                <a:gd name="T19" fmla="*/ 0 h 47"/>
                <a:gd name="T20" fmla="*/ 16 w 59"/>
                <a:gd name="T21" fmla="*/ 0 h 47"/>
                <a:gd name="T22" fmla="*/ 47 w 59"/>
                <a:gd name="T23" fmla="*/ 32 h 47"/>
                <a:gd name="T24" fmla="*/ 47 w 59"/>
                <a:gd name="T25" fmla="*/ 9 h 47"/>
                <a:gd name="T26" fmla="*/ 40 w 59"/>
                <a:gd name="T27" fmla="*/ 3 h 47"/>
                <a:gd name="T28" fmla="*/ 39 w 59"/>
                <a:gd name="T29" fmla="*/ 3 h 47"/>
                <a:gd name="T30" fmla="*/ 39 w 59"/>
                <a:gd name="T31" fmla="*/ 0 h 47"/>
                <a:gd name="T32" fmla="*/ 59 w 59"/>
                <a:gd name="T33" fmla="*/ 0 h 47"/>
                <a:gd name="T34" fmla="*/ 59 w 59"/>
                <a:gd name="T35" fmla="*/ 3 h 47"/>
                <a:gd name="T36" fmla="*/ 58 w 59"/>
                <a:gd name="T37" fmla="*/ 3 h 47"/>
                <a:gd name="T38" fmla="*/ 52 w 59"/>
                <a:gd name="T39" fmla="*/ 7 h 47"/>
                <a:gd name="T40" fmla="*/ 52 w 59"/>
                <a:gd name="T41" fmla="*/ 47 h 47"/>
                <a:gd name="T42" fmla="*/ 48 w 59"/>
                <a:gd name="T43" fmla="*/ 47 h 47"/>
                <a:gd name="T44" fmla="*/ 11 w 59"/>
                <a:gd name="T45" fmla="*/ 9 h 47"/>
                <a:gd name="T46" fmla="*/ 11 w 59"/>
                <a:gd name="T4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" h="47">
                  <a:moveTo>
                    <a:pt x="11" y="38"/>
                  </a:moveTo>
                  <a:cubicBezTo>
                    <a:pt x="11" y="43"/>
                    <a:pt x="13" y="44"/>
                    <a:pt x="19" y="44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5" y="44"/>
                    <a:pt x="7" y="43"/>
                    <a:pt x="7" y="39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5" y="3"/>
                    <a:pt x="3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4"/>
                    <a:pt x="46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3" y="3"/>
                    <a:pt x="52" y="4"/>
                    <a:pt x="52" y="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11" y="9"/>
                    <a:pt x="11" y="9"/>
                    <a:pt x="11" y="9"/>
                  </a:cubicBezTo>
                  <a:lnTo>
                    <a:pt x="11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7" name="Freeform 29"/>
            <p:cNvSpPr>
              <a:spLocks noEditPoints="1"/>
            </p:cNvSpPr>
            <p:nvPr userDrawn="1"/>
          </p:nvSpPr>
          <p:spPr bwMode="white">
            <a:xfrm>
              <a:off x="2871" y="910"/>
              <a:ext cx="80" cy="72"/>
            </a:xfrm>
            <a:custGeom>
              <a:avLst/>
              <a:gdLst>
                <a:gd name="T0" fmla="*/ 29 w 56"/>
                <a:gd name="T1" fmla="*/ 0 h 50"/>
                <a:gd name="T2" fmla="*/ 56 w 56"/>
                <a:gd name="T3" fmla="*/ 25 h 50"/>
                <a:gd name="T4" fmla="*/ 28 w 56"/>
                <a:gd name="T5" fmla="*/ 50 h 50"/>
                <a:gd name="T6" fmla="*/ 0 w 56"/>
                <a:gd name="T7" fmla="*/ 26 h 50"/>
                <a:gd name="T8" fmla="*/ 29 w 56"/>
                <a:gd name="T9" fmla="*/ 0 h 50"/>
                <a:gd name="T10" fmla="*/ 30 w 56"/>
                <a:gd name="T11" fmla="*/ 47 h 50"/>
                <a:gd name="T12" fmla="*/ 45 w 56"/>
                <a:gd name="T13" fmla="*/ 27 h 50"/>
                <a:gd name="T14" fmla="*/ 27 w 56"/>
                <a:gd name="T15" fmla="*/ 4 h 50"/>
                <a:gd name="T16" fmla="*/ 11 w 56"/>
                <a:gd name="T17" fmla="*/ 23 h 50"/>
                <a:gd name="T18" fmla="*/ 30 w 56"/>
                <a:gd name="T1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0">
                  <a:moveTo>
                    <a:pt x="29" y="0"/>
                  </a:moveTo>
                  <a:cubicBezTo>
                    <a:pt x="45" y="0"/>
                    <a:pt x="56" y="10"/>
                    <a:pt x="56" y="25"/>
                  </a:cubicBezTo>
                  <a:cubicBezTo>
                    <a:pt x="56" y="38"/>
                    <a:pt x="46" y="50"/>
                    <a:pt x="28" y="50"/>
                  </a:cubicBezTo>
                  <a:cubicBezTo>
                    <a:pt x="10" y="50"/>
                    <a:pt x="0" y="39"/>
                    <a:pt x="0" y="26"/>
                  </a:cubicBezTo>
                  <a:cubicBezTo>
                    <a:pt x="0" y="11"/>
                    <a:pt x="12" y="0"/>
                    <a:pt x="29" y="0"/>
                  </a:cubicBezTo>
                  <a:close/>
                  <a:moveTo>
                    <a:pt x="30" y="47"/>
                  </a:moveTo>
                  <a:cubicBezTo>
                    <a:pt x="40" y="47"/>
                    <a:pt x="45" y="38"/>
                    <a:pt x="45" y="27"/>
                  </a:cubicBezTo>
                  <a:cubicBezTo>
                    <a:pt x="45" y="15"/>
                    <a:pt x="39" y="4"/>
                    <a:pt x="27" y="4"/>
                  </a:cubicBezTo>
                  <a:cubicBezTo>
                    <a:pt x="18" y="4"/>
                    <a:pt x="11" y="11"/>
                    <a:pt x="11" y="23"/>
                  </a:cubicBezTo>
                  <a:cubicBezTo>
                    <a:pt x="11" y="37"/>
                    <a:pt x="19" y="47"/>
                    <a:pt x="30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8" name="Freeform 30"/>
            <p:cNvSpPr>
              <a:spLocks/>
            </p:cNvSpPr>
            <p:nvPr userDrawn="1"/>
          </p:nvSpPr>
          <p:spPr bwMode="white">
            <a:xfrm>
              <a:off x="2974" y="913"/>
              <a:ext cx="66" cy="67"/>
            </a:xfrm>
            <a:custGeom>
              <a:avLst/>
              <a:gdLst>
                <a:gd name="T0" fmla="*/ 41 w 46"/>
                <a:gd name="T1" fmla="*/ 47 h 47"/>
                <a:gd name="T2" fmla="*/ 0 w 46"/>
                <a:gd name="T3" fmla="*/ 47 h 47"/>
                <a:gd name="T4" fmla="*/ 0 w 46"/>
                <a:gd name="T5" fmla="*/ 44 h 47"/>
                <a:gd name="T6" fmla="*/ 1 w 46"/>
                <a:gd name="T7" fmla="*/ 44 h 47"/>
                <a:gd name="T8" fmla="*/ 8 w 46"/>
                <a:gd name="T9" fmla="*/ 39 h 47"/>
                <a:gd name="T10" fmla="*/ 8 w 46"/>
                <a:gd name="T11" fmla="*/ 8 h 47"/>
                <a:gd name="T12" fmla="*/ 2 w 46"/>
                <a:gd name="T13" fmla="*/ 3 h 47"/>
                <a:gd name="T14" fmla="*/ 0 w 46"/>
                <a:gd name="T15" fmla="*/ 3 h 47"/>
                <a:gd name="T16" fmla="*/ 0 w 46"/>
                <a:gd name="T17" fmla="*/ 0 h 47"/>
                <a:gd name="T18" fmla="*/ 26 w 46"/>
                <a:gd name="T19" fmla="*/ 0 h 47"/>
                <a:gd name="T20" fmla="*/ 26 w 46"/>
                <a:gd name="T21" fmla="*/ 3 h 47"/>
                <a:gd name="T22" fmla="*/ 24 w 46"/>
                <a:gd name="T23" fmla="*/ 3 h 47"/>
                <a:gd name="T24" fmla="*/ 18 w 46"/>
                <a:gd name="T25" fmla="*/ 8 h 47"/>
                <a:gd name="T26" fmla="*/ 18 w 46"/>
                <a:gd name="T27" fmla="*/ 39 h 47"/>
                <a:gd name="T28" fmla="*/ 22 w 46"/>
                <a:gd name="T29" fmla="*/ 43 h 47"/>
                <a:gd name="T30" fmla="*/ 32 w 46"/>
                <a:gd name="T31" fmla="*/ 43 h 47"/>
                <a:gd name="T32" fmla="*/ 43 w 46"/>
                <a:gd name="T33" fmla="*/ 34 h 47"/>
                <a:gd name="T34" fmla="*/ 46 w 46"/>
                <a:gd name="T35" fmla="*/ 34 h 47"/>
                <a:gd name="T36" fmla="*/ 41 w 46"/>
                <a:gd name="T37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47">
                  <a:moveTo>
                    <a:pt x="41" y="47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6" y="44"/>
                    <a:pt x="8" y="42"/>
                    <a:pt x="8" y="3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"/>
                    <a:pt x="5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0" y="3"/>
                    <a:pt x="18" y="4"/>
                    <a:pt x="18" y="8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42"/>
                    <a:pt x="19" y="43"/>
                    <a:pt x="2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7" y="43"/>
                    <a:pt x="38" y="40"/>
                    <a:pt x="43" y="34"/>
                  </a:cubicBezTo>
                  <a:cubicBezTo>
                    <a:pt x="46" y="34"/>
                    <a:pt x="46" y="34"/>
                    <a:pt x="46" y="34"/>
                  </a:cubicBezTo>
                  <a:lnTo>
                    <a:pt x="41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799" name="Freeform 31"/>
            <p:cNvSpPr>
              <a:spLocks noEditPoints="1"/>
            </p:cNvSpPr>
            <p:nvPr userDrawn="1"/>
          </p:nvSpPr>
          <p:spPr bwMode="white">
            <a:xfrm>
              <a:off x="3060" y="910"/>
              <a:ext cx="80" cy="72"/>
            </a:xfrm>
            <a:custGeom>
              <a:avLst/>
              <a:gdLst>
                <a:gd name="T0" fmla="*/ 29 w 56"/>
                <a:gd name="T1" fmla="*/ 0 h 50"/>
                <a:gd name="T2" fmla="*/ 56 w 56"/>
                <a:gd name="T3" fmla="*/ 25 h 50"/>
                <a:gd name="T4" fmla="*/ 27 w 56"/>
                <a:gd name="T5" fmla="*/ 50 h 50"/>
                <a:gd name="T6" fmla="*/ 0 w 56"/>
                <a:gd name="T7" fmla="*/ 26 h 50"/>
                <a:gd name="T8" fmla="*/ 29 w 56"/>
                <a:gd name="T9" fmla="*/ 0 h 50"/>
                <a:gd name="T10" fmla="*/ 29 w 56"/>
                <a:gd name="T11" fmla="*/ 47 h 50"/>
                <a:gd name="T12" fmla="*/ 45 w 56"/>
                <a:gd name="T13" fmla="*/ 27 h 50"/>
                <a:gd name="T14" fmla="*/ 27 w 56"/>
                <a:gd name="T15" fmla="*/ 4 h 50"/>
                <a:gd name="T16" fmla="*/ 11 w 56"/>
                <a:gd name="T17" fmla="*/ 23 h 50"/>
                <a:gd name="T18" fmla="*/ 29 w 56"/>
                <a:gd name="T1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0">
                  <a:moveTo>
                    <a:pt x="29" y="0"/>
                  </a:moveTo>
                  <a:cubicBezTo>
                    <a:pt x="45" y="0"/>
                    <a:pt x="56" y="10"/>
                    <a:pt x="56" y="25"/>
                  </a:cubicBezTo>
                  <a:cubicBezTo>
                    <a:pt x="56" y="38"/>
                    <a:pt x="46" y="50"/>
                    <a:pt x="27" y="50"/>
                  </a:cubicBezTo>
                  <a:cubicBezTo>
                    <a:pt x="10" y="50"/>
                    <a:pt x="0" y="39"/>
                    <a:pt x="0" y="26"/>
                  </a:cubicBezTo>
                  <a:cubicBezTo>
                    <a:pt x="0" y="11"/>
                    <a:pt x="12" y="0"/>
                    <a:pt x="29" y="0"/>
                  </a:cubicBezTo>
                  <a:close/>
                  <a:moveTo>
                    <a:pt x="29" y="47"/>
                  </a:moveTo>
                  <a:cubicBezTo>
                    <a:pt x="40" y="47"/>
                    <a:pt x="45" y="38"/>
                    <a:pt x="45" y="27"/>
                  </a:cubicBezTo>
                  <a:cubicBezTo>
                    <a:pt x="45" y="15"/>
                    <a:pt x="39" y="4"/>
                    <a:pt x="27" y="4"/>
                  </a:cubicBezTo>
                  <a:cubicBezTo>
                    <a:pt x="17" y="4"/>
                    <a:pt x="11" y="11"/>
                    <a:pt x="11" y="23"/>
                  </a:cubicBezTo>
                  <a:cubicBezTo>
                    <a:pt x="11" y="37"/>
                    <a:pt x="18" y="47"/>
                    <a:pt x="29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0" name="Freeform 32"/>
            <p:cNvSpPr>
              <a:spLocks/>
            </p:cNvSpPr>
            <p:nvPr userDrawn="1"/>
          </p:nvSpPr>
          <p:spPr bwMode="white">
            <a:xfrm>
              <a:off x="3167" y="912"/>
              <a:ext cx="76" cy="70"/>
            </a:xfrm>
            <a:custGeom>
              <a:avLst/>
              <a:gdLst>
                <a:gd name="T0" fmla="*/ 53 w 53"/>
                <a:gd name="T1" fmla="*/ 28 h 49"/>
                <a:gd name="T2" fmla="*/ 48 w 53"/>
                <a:gd name="T3" fmla="*/ 33 h 49"/>
                <a:gd name="T4" fmla="*/ 48 w 53"/>
                <a:gd name="T5" fmla="*/ 44 h 49"/>
                <a:gd name="T6" fmla="*/ 28 w 53"/>
                <a:gd name="T7" fmla="*/ 49 h 49"/>
                <a:gd name="T8" fmla="*/ 0 w 53"/>
                <a:gd name="T9" fmla="*/ 24 h 49"/>
                <a:gd name="T10" fmla="*/ 27 w 53"/>
                <a:gd name="T11" fmla="*/ 0 h 49"/>
                <a:gd name="T12" fmla="*/ 44 w 53"/>
                <a:gd name="T13" fmla="*/ 2 h 49"/>
                <a:gd name="T14" fmla="*/ 46 w 53"/>
                <a:gd name="T15" fmla="*/ 1 h 49"/>
                <a:gd name="T16" fmla="*/ 48 w 53"/>
                <a:gd name="T17" fmla="*/ 1 h 49"/>
                <a:gd name="T18" fmla="*/ 48 w 53"/>
                <a:gd name="T19" fmla="*/ 15 h 49"/>
                <a:gd name="T20" fmla="*/ 45 w 53"/>
                <a:gd name="T21" fmla="*/ 15 h 49"/>
                <a:gd name="T22" fmla="*/ 29 w 53"/>
                <a:gd name="T23" fmla="*/ 3 h 49"/>
                <a:gd name="T24" fmla="*/ 11 w 53"/>
                <a:gd name="T25" fmla="*/ 24 h 49"/>
                <a:gd name="T26" fmla="*/ 29 w 53"/>
                <a:gd name="T27" fmla="*/ 46 h 49"/>
                <a:gd name="T28" fmla="*/ 38 w 53"/>
                <a:gd name="T29" fmla="*/ 44 h 49"/>
                <a:gd name="T30" fmla="*/ 38 w 53"/>
                <a:gd name="T31" fmla="*/ 33 h 49"/>
                <a:gd name="T32" fmla="*/ 28 w 53"/>
                <a:gd name="T33" fmla="*/ 28 h 49"/>
                <a:gd name="T34" fmla="*/ 28 w 53"/>
                <a:gd name="T35" fmla="*/ 25 h 49"/>
                <a:gd name="T36" fmla="*/ 53 w 53"/>
                <a:gd name="T37" fmla="*/ 25 h 49"/>
                <a:gd name="T38" fmla="*/ 53 w 53"/>
                <a:gd name="T39" fmla="*/ 2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49">
                  <a:moveTo>
                    <a:pt x="53" y="28"/>
                  </a:moveTo>
                  <a:cubicBezTo>
                    <a:pt x="49" y="28"/>
                    <a:pt x="48" y="30"/>
                    <a:pt x="48" y="33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3" y="47"/>
                    <a:pt x="35" y="49"/>
                    <a:pt x="28" y="49"/>
                  </a:cubicBezTo>
                  <a:cubicBezTo>
                    <a:pt x="9" y="49"/>
                    <a:pt x="0" y="38"/>
                    <a:pt x="0" y="24"/>
                  </a:cubicBezTo>
                  <a:cubicBezTo>
                    <a:pt x="0" y="10"/>
                    <a:pt x="11" y="0"/>
                    <a:pt x="27" y="0"/>
                  </a:cubicBezTo>
                  <a:cubicBezTo>
                    <a:pt x="35" y="0"/>
                    <a:pt x="41" y="2"/>
                    <a:pt x="44" y="2"/>
                  </a:cubicBezTo>
                  <a:cubicBezTo>
                    <a:pt x="45" y="2"/>
                    <a:pt x="46" y="2"/>
                    <a:pt x="46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3" y="7"/>
                    <a:pt x="37" y="3"/>
                    <a:pt x="29" y="3"/>
                  </a:cubicBezTo>
                  <a:cubicBezTo>
                    <a:pt x="18" y="3"/>
                    <a:pt x="11" y="11"/>
                    <a:pt x="11" y="24"/>
                  </a:cubicBezTo>
                  <a:cubicBezTo>
                    <a:pt x="11" y="36"/>
                    <a:pt x="19" y="46"/>
                    <a:pt x="29" y="46"/>
                  </a:cubicBezTo>
                  <a:cubicBezTo>
                    <a:pt x="32" y="46"/>
                    <a:pt x="36" y="45"/>
                    <a:pt x="38" y="4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29"/>
                    <a:pt x="36" y="28"/>
                    <a:pt x="28" y="28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53" y="25"/>
                    <a:pt x="53" y="25"/>
                    <a:pt x="53" y="25"/>
                  </a:cubicBezTo>
                  <a:lnTo>
                    <a:pt x="5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1" name="Freeform 33"/>
            <p:cNvSpPr>
              <a:spLocks/>
            </p:cNvSpPr>
            <p:nvPr userDrawn="1"/>
          </p:nvSpPr>
          <p:spPr bwMode="white">
            <a:xfrm>
              <a:off x="3263" y="913"/>
              <a:ext cx="79" cy="67"/>
            </a:xfrm>
            <a:custGeom>
              <a:avLst/>
              <a:gdLst>
                <a:gd name="T0" fmla="*/ 34 w 55"/>
                <a:gd name="T1" fmla="*/ 39 h 47"/>
                <a:gd name="T2" fmla="*/ 41 w 55"/>
                <a:gd name="T3" fmla="*/ 44 h 47"/>
                <a:gd name="T4" fmla="*/ 42 w 55"/>
                <a:gd name="T5" fmla="*/ 44 h 47"/>
                <a:gd name="T6" fmla="*/ 42 w 55"/>
                <a:gd name="T7" fmla="*/ 47 h 47"/>
                <a:gd name="T8" fmla="*/ 16 w 55"/>
                <a:gd name="T9" fmla="*/ 47 h 47"/>
                <a:gd name="T10" fmla="*/ 16 w 55"/>
                <a:gd name="T11" fmla="*/ 44 h 47"/>
                <a:gd name="T12" fmla="*/ 18 w 55"/>
                <a:gd name="T13" fmla="*/ 44 h 47"/>
                <a:gd name="T14" fmla="*/ 23 w 55"/>
                <a:gd name="T15" fmla="*/ 39 h 47"/>
                <a:gd name="T16" fmla="*/ 23 w 55"/>
                <a:gd name="T17" fmla="*/ 28 h 47"/>
                <a:gd name="T18" fmla="*/ 7 w 55"/>
                <a:gd name="T19" fmla="*/ 6 h 47"/>
                <a:gd name="T20" fmla="*/ 0 w 55"/>
                <a:gd name="T21" fmla="*/ 3 h 47"/>
                <a:gd name="T22" fmla="*/ 0 w 55"/>
                <a:gd name="T23" fmla="*/ 3 h 47"/>
                <a:gd name="T24" fmla="*/ 0 w 55"/>
                <a:gd name="T25" fmla="*/ 0 h 47"/>
                <a:gd name="T26" fmla="*/ 24 w 55"/>
                <a:gd name="T27" fmla="*/ 0 h 47"/>
                <a:gd name="T28" fmla="*/ 24 w 55"/>
                <a:gd name="T29" fmla="*/ 3 h 47"/>
                <a:gd name="T30" fmla="*/ 23 w 55"/>
                <a:gd name="T31" fmla="*/ 3 h 47"/>
                <a:gd name="T32" fmla="*/ 20 w 55"/>
                <a:gd name="T33" fmla="*/ 7 h 47"/>
                <a:gd name="T34" fmla="*/ 32 w 55"/>
                <a:gd name="T35" fmla="*/ 23 h 47"/>
                <a:gd name="T36" fmla="*/ 41 w 55"/>
                <a:gd name="T37" fmla="*/ 9 h 47"/>
                <a:gd name="T38" fmla="*/ 38 w 55"/>
                <a:gd name="T39" fmla="*/ 3 h 47"/>
                <a:gd name="T40" fmla="*/ 37 w 55"/>
                <a:gd name="T41" fmla="*/ 3 h 47"/>
                <a:gd name="T42" fmla="*/ 37 w 55"/>
                <a:gd name="T43" fmla="*/ 0 h 47"/>
                <a:gd name="T44" fmla="*/ 55 w 55"/>
                <a:gd name="T45" fmla="*/ 0 h 47"/>
                <a:gd name="T46" fmla="*/ 55 w 55"/>
                <a:gd name="T47" fmla="*/ 3 h 47"/>
                <a:gd name="T48" fmla="*/ 47 w 55"/>
                <a:gd name="T49" fmla="*/ 8 h 47"/>
                <a:gd name="T50" fmla="*/ 34 w 55"/>
                <a:gd name="T51" fmla="*/ 28 h 47"/>
                <a:gd name="T52" fmla="*/ 34 w 55"/>
                <a:gd name="T53" fmla="*/ 3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47">
                  <a:moveTo>
                    <a:pt x="34" y="39"/>
                  </a:moveTo>
                  <a:cubicBezTo>
                    <a:pt x="34" y="42"/>
                    <a:pt x="35" y="44"/>
                    <a:pt x="41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2" y="44"/>
                    <a:pt x="23" y="42"/>
                    <a:pt x="23" y="39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5" y="3"/>
                    <a:pt x="4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8" y="5"/>
                    <a:pt x="20" y="7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3" y="6"/>
                    <a:pt x="44" y="3"/>
                    <a:pt x="38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1" y="3"/>
                    <a:pt x="50" y="4"/>
                    <a:pt x="47" y="8"/>
                  </a:cubicBezTo>
                  <a:cubicBezTo>
                    <a:pt x="34" y="28"/>
                    <a:pt x="34" y="28"/>
                    <a:pt x="34" y="28"/>
                  </a:cubicBezTo>
                  <a:lnTo>
                    <a:pt x="34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2" name="Freeform 34"/>
            <p:cNvSpPr>
              <a:spLocks/>
            </p:cNvSpPr>
            <p:nvPr userDrawn="1"/>
          </p:nvSpPr>
          <p:spPr bwMode="white">
            <a:xfrm>
              <a:off x="3416" y="912"/>
              <a:ext cx="50" cy="70"/>
            </a:xfrm>
            <a:custGeom>
              <a:avLst/>
              <a:gdLst>
                <a:gd name="T0" fmla="*/ 0 w 35"/>
                <a:gd name="T1" fmla="*/ 34 h 49"/>
                <a:gd name="T2" fmla="*/ 3 w 35"/>
                <a:gd name="T3" fmla="*/ 34 h 49"/>
                <a:gd name="T4" fmla="*/ 16 w 35"/>
                <a:gd name="T5" fmla="*/ 46 h 49"/>
                <a:gd name="T6" fmla="*/ 25 w 35"/>
                <a:gd name="T7" fmla="*/ 38 h 49"/>
                <a:gd name="T8" fmla="*/ 1 w 35"/>
                <a:gd name="T9" fmla="*/ 12 h 49"/>
                <a:gd name="T10" fmla="*/ 16 w 35"/>
                <a:gd name="T11" fmla="*/ 0 h 49"/>
                <a:gd name="T12" fmla="*/ 28 w 35"/>
                <a:gd name="T13" fmla="*/ 2 h 49"/>
                <a:gd name="T14" fmla="*/ 29 w 35"/>
                <a:gd name="T15" fmla="*/ 1 h 49"/>
                <a:gd name="T16" fmla="*/ 31 w 35"/>
                <a:gd name="T17" fmla="*/ 1 h 49"/>
                <a:gd name="T18" fmla="*/ 32 w 35"/>
                <a:gd name="T19" fmla="*/ 13 h 49"/>
                <a:gd name="T20" fmla="*/ 29 w 35"/>
                <a:gd name="T21" fmla="*/ 13 h 49"/>
                <a:gd name="T22" fmla="*/ 25 w 35"/>
                <a:gd name="T23" fmla="*/ 6 h 49"/>
                <a:gd name="T24" fmla="*/ 17 w 35"/>
                <a:gd name="T25" fmla="*/ 3 h 49"/>
                <a:gd name="T26" fmla="*/ 9 w 35"/>
                <a:gd name="T27" fmla="*/ 8 h 49"/>
                <a:gd name="T28" fmla="*/ 31 w 35"/>
                <a:gd name="T29" fmla="*/ 25 h 49"/>
                <a:gd name="T30" fmla="*/ 35 w 35"/>
                <a:gd name="T31" fmla="*/ 35 h 49"/>
                <a:gd name="T32" fmla="*/ 19 w 35"/>
                <a:gd name="T33" fmla="*/ 49 h 49"/>
                <a:gd name="T34" fmla="*/ 6 w 35"/>
                <a:gd name="T35" fmla="*/ 47 h 49"/>
                <a:gd name="T36" fmla="*/ 4 w 35"/>
                <a:gd name="T37" fmla="*/ 48 h 49"/>
                <a:gd name="T38" fmla="*/ 2 w 35"/>
                <a:gd name="T39" fmla="*/ 48 h 49"/>
                <a:gd name="T40" fmla="*/ 0 w 35"/>
                <a:gd name="T41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49">
                  <a:moveTo>
                    <a:pt x="0" y="34"/>
                  </a:moveTo>
                  <a:cubicBezTo>
                    <a:pt x="3" y="34"/>
                    <a:pt x="3" y="34"/>
                    <a:pt x="3" y="34"/>
                  </a:cubicBezTo>
                  <a:cubicBezTo>
                    <a:pt x="6" y="42"/>
                    <a:pt x="10" y="46"/>
                    <a:pt x="16" y="46"/>
                  </a:cubicBezTo>
                  <a:cubicBezTo>
                    <a:pt x="21" y="46"/>
                    <a:pt x="25" y="42"/>
                    <a:pt x="25" y="38"/>
                  </a:cubicBezTo>
                  <a:cubicBezTo>
                    <a:pt x="25" y="27"/>
                    <a:pt x="1" y="27"/>
                    <a:pt x="1" y="12"/>
                  </a:cubicBezTo>
                  <a:cubicBezTo>
                    <a:pt x="1" y="5"/>
                    <a:pt x="7" y="0"/>
                    <a:pt x="16" y="0"/>
                  </a:cubicBezTo>
                  <a:cubicBezTo>
                    <a:pt x="22" y="0"/>
                    <a:pt x="26" y="2"/>
                    <a:pt x="28" y="2"/>
                  </a:cubicBezTo>
                  <a:cubicBezTo>
                    <a:pt x="28" y="2"/>
                    <a:pt x="29" y="1"/>
                    <a:pt x="29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8" y="10"/>
                    <a:pt x="27" y="7"/>
                    <a:pt x="25" y="6"/>
                  </a:cubicBezTo>
                  <a:cubicBezTo>
                    <a:pt x="23" y="4"/>
                    <a:pt x="20" y="3"/>
                    <a:pt x="17" y="3"/>
                  </a:cubicBezTo>
                  <a:cubicBezTo>
                    <a:pt x="13" y="3"/>
                    <a:pt x="9" y="5"/>
                    <a:pt x="9" y="8"/>
                  </a:cubicBezTo>
                  <a:cubicBezTo>
                    <a:pt x="9" y="15"/>
                    <a:pt x="22" y="16"/>
                    <a:pt x="31" y="25"/>
                  </a:cubicBezTo>
                  <a:cubicBezTo>
                    <a:pt x="34" y="28"/>
                    <a:pt x="35" y="31"/>
                    <a:pt x="35" y="35"/>
                  </a:cubicBezTo>
                  <a:cubicBezTo>
                    <a:pt x="35" y="43"/>
                    <a:pt x="28" y="49"/>
                    <a:pt x="19" y="49"/>
                  </a:cubicBezTo>
                  <a:cubicBezTo>
                    <a:pt x="13" y="49"/>
                    <a:pt x="7" y="47"/>
                    <a:pt x="6" y="47"/>
                  </a:cubicBezTo>
                  <a:cubicBezTo>
                    <a:pt x="5" y="47"/>
                    <a:pt x="4" y="47"/>
                    <a:pt x="4" y="48"/>
                  </a:cubicBezTo>
                  <a:cubicBezTo>
                    <a:pt x="2" y="48"/>
                    <a:pt x="2" y="48"/>
                    <a:pt x="2" y="4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3" name="Freeform 35"/>
            <p:cNvSpPr>
              <a:spLocks/>
            </p:cNvSpPr>
            <p:nvPr userDrawn="1"/>
          </p:nvSpPr>
          <p:spPr bwMode="white">
            <a:xfrm>
              <a:off x="3486" y="913"/>
              <a:ext cx="67" cy="67"/>
            </a:xfrm>
            <a:custGeom>
              <a:avLst/>
              <a:gdLst>
                <a:gd name="T0" fmla="*/ 36 w 47"/>
                <a:gd name="T1" fmla="*/ 4 h 47"/>
                <a:gd name="T2" fmla="*/ 20 w 47"/>
                <a:gd name="T3" fmla="*/ 4 h 47"/>
                <a:gd name="T4" fmla="*/ 20 w 47"/>
                <a:gd name="T5" fmla="*/ 21 h 47"/>
                <a:gd name="T6" fmla="*/ 32 w 47"/>
                <a:gd name="T7" fmla="*/ 21 h 47"/>
                <a:gd name="T8" fmla="*/ 38 w 47"/>
                <a:gd name="T9" fmla="*/ 16 h 47"/>
                <a:gd name="T10" fmla="*/ 41 w 47"/>
                <a:gd name="T11" fmla="*/ 16 h 47"/>
                <a:gd name="T12" fmla="*/ 41 w 47"/>
                <a:gd name="T13" fmla="*/ 31 h 47"/>
                <a:gd name="T14" fmla="*/ 38 w 47"/>
                <a:gd name="T15" fmla="*/ 31 h 47"/>
                <a:gd name="T16" fmla="*/ 31 w 47"/>
                <a:gd name="T17" fmla="*/ 25 h 47"/>
                <a:gd name="T18" fmla="*/ 20 w 47"/>
                <a:gd name="T19" fmla="*/ 25 h 47"/>
                <a:gd name="T20" fmla="*/ 20 w 47"/>
                <a:gd name="T21" fmla="*/ 39 h 47"/>
                <a:gd name="T22" fmla="*/ 23 w 47"/>
                <a:gd name="T23" fmla="*/ 43 h 47"/>
                <a:gd name="T24" fmla="*/ 35 w 47"/>
                <a:gd name="T25" fmla="*/ 43 h 47"/>
                <a:gd name="T26" fmla="*/ 44 w 47"/>
                <a:gd name="T27" fmla="*/ 35 h 47"/>
                <a:gd name="T28" fmla="*/ 47 w 47"/>
                <a:gd name="T29" fmla="*/ 35 h 47"/>
                <a:gd name="T30" fmla="*/ 46 w 47"/>
                <a:gd name="T31" fmla="*/ 47 h 47"/>
                <a:gd name="T32" fmla="*/ 0 w 47"/>
                <a:gd name="T33" fmla="*/ 47 h 47"/>
                <a:gd name="T34" fmla="*/ 0 w 47"/>
                <a:gd name="T35" fmla="*/ 44 h 47"/>
                <a:gd name="T36" fmla="*/ 3 w 47"/>
                <a:gd name="T37" fmla="*/ 44 h 47"/>
                <a:gd name="T38" fmla="*/ 9 w 47"/>
                <a:gd name="T39" fmla="*/ 39 h 47"/>
                <a:gd name="T40" fmla="*/ 9 w 47"/>
                <a:gd name="T41" fmla="*/ 8 h 47"/>
                <a:gd name="T42" fmla="*/ 3 w 47"/>
                <a:gd name="T43" fmla="*/ 3 h 47"/>
                <a:gd name="T44" fmla="*/ 2 w 47"/>
                <a:gd name="T45" fmla="*/ 3 h 47"/>
                <a:gd name="T46" fmla="*/ 2 w 47"/>
                <a:gd name="T47" fmla="*/ 0 h 47"/>
                <a:gd name="T48" fmla="*/ 44 w 47"/>
                <a:gd name="T49" fmla="*/ 0 h 47"/>
                <a:gd name="T50" fmla="*/ 45 w 47"/>
                <a:gd name="T51" fmla="*/ 11 h 47"/>
                <a:gd name="T52" fmla="*/ 42 w 47"/>
                <a:gd name="T53" fmla="*/ 11 h 47"/>
                <a:gd name="T54" fmla="*/ 36 w 47"/>
                <a:gd name="T5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7">
                  <a:moveTo>
                    <a:pt x="36" y="4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6" y="21"/>
                    <a:pt x="38" y="20"/>
                    <a:pt x="3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27"/>
                    <a:pt x="37" y="25"/>
                    <a:pt x="31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42"/>
                    <a:pt x="20" y="43"/>
                    <a:pt x="23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40" y="43"/>
                    <a:pt x="43" y="42"/>
                    <a:pt x="44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8" y="44"/>
                    <a:pt x="9" y="42"/>
                    <a:pt x="9" y="3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4"/>
                    <a:pt x="8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6"/>
                    <a:pt x="40" y="4"/>
                    <a:pt x="3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4" name="Freeform 36"/>
            <p:cNvSpPr>
              <a:spLocks noEditPoints="1"/>
            </p:cNvSpPr>
            <p:nvPr userDrawn="1"/>
          </p:nvSpPr>
          <p:spPr bwMode="white">
            <a:xfrm>
              <a:off x="3573" y="912"/>
              <a:ext cx="85" cy="70"/>
            </a:xfrm>
            <a:custGeom>
              <a:avLst/>
              <a:gdLst>
                <a:gd name="T0" fmla="*/ 18 w 59"/>
                <a:gd name="T1" fmla="*/ 40 h 49"/>
                <a:gd name="T2" fmla="*/ 24 w 59"/>
                <a:gd name="T3" fmla="*/ 45 h 49"/>
                <a:gd name="T4" fmla="*/ 27 w 59"/>
                <a:gd name="T5" fmla="*/ 45 h 49"/>
                <a:gd name="T6" fmla="*/ 27 w 59"/>
                <a:gd name="T7" fmla="*/ 48 h 49"/>
                <a:gd name="T8" fmla="*/ 0 w 59"/>
                <a:gd name="T9" fmla="*/ 48 h 49"/>
                <a:gd name="T10" fmla="*/ 0 w 59"/>
                <a:gd name="T11" fmla="*/ 45 h 49"/>
                <a:gd name="T12" fmla="*/ 1 w 59"/>
                <a:gd name="T13" fmla="*/ 45 h 49"/>
                <a:gd name="T14" fmla="*/ 8 w 59"/>
                <a:gd name="T15" fmla="*/ 40 h 49"/>
                <a:gd name="T16" fmla="*/ 8 w 59"/>
                <a:gd name="T17" fmla="*/ 10 h 49"/>
                <a:gd name="T18" fmla="*/ 2 w 59"/>
                <a:gd name="T19" fmla="*/ 4 h 49"/>
                <a:gd name="T20" fmla="*/ 0 w 59"/>
                <a:gd name="T21" fmla="*/ 4 h 49"/>
                <a:gd name="T22" fmla="*/ 0 w 59"/>
                <a:gd name="T23" fmla="*/ 1 h 49"/>
                <a:gd name="T24" fmla="*/ 10 w 59"/>
                <a:gd name="T25" fmla="*/ 0 h 49"/>
                <a:gd name="T26" fmla="*/ 22 w 59"/>
                <a:gd name="T27" fmla="*/ 0 h 49"/>
                <a:gd name="T28" fmla="*/ 44 w 59"/>
                <a:gd name="T29" fmla="*/ 5 h 49"/>
                <a:gd name="T30" fmla="*/ 47 w 59"/>
                <a:gd name="T31" fmla="*/ 14 h 49"/>
                <a:gd name="T32" fmla="*/ 36 w 59"/>
                <a:gd name="T33" fmla="*/ 26 h 49"/>
                <a:gd name="T34" fmla="*/ 49 w 59"/>
                <a:gd name="T35" fmla="*/ 41 h 49"/>
                <a:gd name="T36" fmla="*/ 59 w 59"/>
                <a:gd name="T37" fmla="*/ 46 h 49"/>
                <a:gd name="T38" fmla="*/ 59 w 59"/>
                <a:gd name="T39" fmla="*/ 49 h 49"/>
                <a:gd name="T40" fmla="*/ 54 w 59"/>
                <a:gd name="T41" fmla="*/ 49 h 49"/>
                <a:gd name="T42" fmla="*/ 37 w 59"/>
                <a:gd name="T43" fmla="*/ 44 h 49"/>
                <a:gd name="T44" fmla="*/ 24 w 59"/>
                <a:gd name="T45" fmla="*/ 28 h 49"/>
                <a:gd name="T46" fmla="*/ 18 w 59"/>
                <a:gd name="T47" fmla="*/ 28 h 49"/>
                <a:gd name="T48" fmla="*/ 18 w 59"/>
                <a:gd name="T49" fmla="*/ 40 h 49"/>
                <a:gd name="T50" fmla="*/ 18 w 59"/>
                <a:gd name="T51" fmla="*/ 25 h 49"/>
                <a:gd name="T52" fmla="*/ 21 w 59"/>
                <a:gd name="T53" fmla="*/ 25 h 49"/>
                <a:gd name="T54" fmla="*/ 36 w 59"/>
                <a:gd name="T55" fmla="*/ 14 h 49"/>
                <a:gd name="T56" fmla="*/ 22 w 59"/>
                <a:gd name="T57" fmla="*/ 3 h 49"/>
                <a:gd name="T58" fmla="*/ 18 w 59"/>
                <a:gd name="T59" fmla="*/ 3 h 49"/>
                <a:gd name="T60" fmla="*/ 18 w 59"/>
                <a:gd name="T61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" h="49">
                  <a:moveTo>
                    <a:pt x="18" y="40"/>
                  </a:moveTo>
                  <a:cubicBezTo>
                    <a:pt x="18" y="44"/>
                    <a:pt x="20" y="45"/>
                    <a:pt x="24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6" y="45"/>
                    <a:pt x="8" y="44"/>
                    <a:pt x="8" y="4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6"/>
                    <a:pt x="7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4" y="0"/>
                    <a:pt x="20" y="0"/>
                    <a:pt x="22" y="0"/>
                  </a:cubicBezTo>
                  <a:cubicBezTo>
                    <a:pt x="34" y="0"/>
                    <a:pt x="40" y="1"/>
                    <a:pt x="44" y="5"/>
                  </a:cubicBezTo>
                  <a:cubicBezTo>
                    <a:pt x="46" y="7"/>
                    <a:pt x="47" y="10"/>
                    <a:pt x="47" y="14"/>
                  </a:cubicBezTo>
                  <a:cubicBezTo>
                    <a:pt x="47" y="19"/>
                    <a:pt x="43" y="24"/>
                    <a:pt x="36" y="26"/>
                  </a:cubicBezTo>
                  <a:cubicBezTo>
                    <a:pt x="41" y="30"/>
                    <a:pt x="44" y="36"/>
                    <a:pt x="49" y="41"/>
                  </a:cubicBezTo>
                  <a:cubicBezTo>
                    <a:pt x="52" y="45"/>
                    <a:pt x="54" y="46"/>
                    <a:pt x="59" y="46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7" y="49"/>
                    <a:pt x="57" y="49"/>
                    <a:pt x="54" y="49"/>
                  </a:cubicBezTo>
                  <a:cubicBezTo>
                    <a:pt x="45" y="49"/>
                    <a:pt x="41" y="48"/>
                    <a:pt x="37" y="44"/>
                  </a:cubicBezTo>
                  <a:cubicBezTo>
                    <a:pt x="34" y="40"/>
                    <a:pt x="29" y="32"/>
                    <a:pt x="24" y="28"/>
                  </a:cubicBezTo>
                  <a:cubicBezTo>
                    <a:pt x="18" y="28"/>
                    <a:pt x="18" y="28"/>
                    <a:pt x="18" y="28"/>
                  </a:cubicBezTo>
                  <a:lnTo>
                    <a:pt x="18" y="40"/>
                  </a:lnTo>
                  <a:close/>
                  <a:moveTo>
                    <a:pt x="18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31" y="25"/>
                    <a:pt x="36" y="22"/>
                    <a:pt x="36" y="14"/>
                  </a:cubicBezTo>
                  <a:cubicBezTo>
                    <a:pt x="36" y="6"/>
                    <a:pt x="30" y="3"/>
                    <a:pt x="22" y="3"/>
                  </a:cubicBezTo>
                  <a:cubicBezTo>
                    <a:pt x="18" y="3"/>
                    <a:pt x="18" y="3"/>
                    <a:pt x="18" y="3"/>
                  </a:cubicBezTo>
                  <a:lnTo>
                    <a:pt x="18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5" name="Freeform 37"/>
            <p:cNvSpPr>
              <a:spLocks/>
            </p:cNvSpPr>
            <p:nvPr userDrawn="1"/>
          </p:nvSpPr>
          <p:spPr bwMode="white">
            <a:xfrm>
              <a:off x="3659" y="913"/>
              <a:ext cx="82" cy="69"/>
            </a:xfrm>
            <a:custGeom>
              <a:avLst/>
              <a:gdLst>
                <a:gd name="T0" fmla="*/ 9 w 57"/>
                <a:gd name="T1" fmla="*/ 9 h 48"/>
                <a:gd name="T2" fmla="*/ 1 w 57"/>
                <a:gd name="T3" fmla="*/ 3 h 48"/>
                <a:gd name="T4" fmla="*/ 0 w 57"/>
                <a:gd name="T5" fmla="*/ 3 h 48"/>
                <a:gd name="T6" fmla="*/ 0 w 57"/>
                <a:gd name="T7" fmla="*/ 0 h 48"/>
                <a:gd name="T8" fmla="*/ 27 w 57"/>
                <a:gd name="T9" fmla="*/ 0 h 48"/>
                <a:gd name="T10" fmla="*/ 27 w 57"/>
                <a:gd name="T11" fmla="*/ 3 h 48"/>
                <a:gd name="T12" fmla="*/ 25 w 57"/>
                <a:gd name="T13" fmla="*/ 3 h 48"/>
                <a:gd name="T14" fmla="*/ 20 w 57"/>
                <a:gd name="T15" fmla="*/ 9 h 48"/>
                <a:gd name="T16" fmla="*/ 32 w 57"/>
                <a:gd name="T17" fmla="*/ 35 h 48"/>
                <a:gd name="T18" fmla="*/ 44 w 57"/>
                <a:gd name="T19" fmla="*/ 7 h 48"/>
                <a:gd name="T20" fmla="*/ 39 w 57"/>
                <a:gd name="T21" fmla="*/ 3 h 48"/>
                <a:gd name="T22" fmla="*/ 37 w 57"/>
                <a:gd name="T23" fmla="*/ 3 h 48"/>
                <a:gd name="T24" fmla="*/ 37 w 57"/>
                <a:gd name="T25" fmla="*/ 0 h 48"/>
                <a:gd name="T26" fmla="*/ 57 w 57"/>
                <a:gd name="T27" fmla="*/ 0 h 48"/>
                <a:gd name="T28" fmla="*/ 57 w 57"/>
                <a:gd name="T29" fmla="*/ 3 h 48"/>
                <a:gd name="T30" fmla="*/ 56 w 57"/>
                <a:gd name="T31" fmla="*/ 3 h 48"/>
                <a:gd name="T32" fmla="*/ 47 w 57"/>
                <a:gd name="T33" fmla="*/ 11 h 48"/>
                <a:gd name="T34" fmla="*/ 31 w 57"/>
                <a:gd name="T35" fmla="*/ 48 h 48"/>
                <a:gd name="T36" fmla="*/ 27 w 57"/>
                <a:gd name="T37" fmla="*/ 48 h 48"/>
                <a:gd name="T38" fmla="*/ 9 w 57"/>
                <a:gd name="T39" fmla="*/ 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" h="48">
                  <a:moveTo>
                    <a:pt x="9" y="9"/>
                  </a:moveTo>
                  <a:cubicBezTo>
                    <a:pt x="6" y="4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19" y="3"/>
                    <a:pt x="18" y="5"/>
                    <a:pt x="20" y="9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5" y="4"/>
                    <a:pt x="43" y="3"/>
                    <a:pt x="39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2" y="3"/>
                    <a:pt x="50" y="5"/>
                    <a:pt x="47" y="11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27" y="48"/>
                    <a:pt x="27" y="48"/>
                    <a:pt x="27" y="48"/>
                  </a:cubicBez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6" name="Freeform 38"/>
            <p:cNvSpPr>
              <a:spLocks/>
            </p:cNvSpPr>
            <p:nvPr userDrawn="1"/>
          </p:nvSpPr>
          <p:spPr bwMode="white">
            <a:xfrm>
              <a:off x="3758" y="913"/>
              <a:ext cx="36" cy="67"/>
            </a:xfrm>
            <a:custGeom>
              <a:avLst/>
              <a:gdLst>
                <a:gd name="T0" fmla="*/ 0 w 25"/>
                <a:gd name="T1" fmla="*/ 0 h 47"/>
                <a:gd name="T2" fmla="*/ 25 w 25"/>
                <a:gd name="T3" fmla="*/ 0 h 47"/>
                <a:gd name="T4" fmla="*/ 25 w 25"/>
                <a:gd name="T5" fmla="*/ 3 h 47"/>
                <a:gd name="T6" fmla="*/ 23 w 25"/>
                <a:gd name="T7" fmla="*/ 3 h 47"/>
                <a:gd name="T8" fmla="*/ 18 w 25"/>
                <a:gd name="T9" fmla="*/ 8 h 47"/>
                <a:gd name="T10" fmla="*/ 18 w 25"/>
                <a:gd name="T11" fmla="*/ 39 h 47"/>
                <a:gd name="T12" fmla="*/ 24 w 25"/>
                <a:gd name="T13" fmla="*/ 44 h 47"/>
                <a:gd name="T14" fmla="*/ 25 w 25"/>
                <a:gd name="T15" fmla="*/ 44 h 47"/>
                <a:gd name="T16" fmla="*/ 25 w 25"/>
                <a:gd name="T17" fmla="*/ 47 h 47"/>
                <a:gd name="T18" fmla="*/ 0 w 25"/>
                <a:gd name="T19" fmla="*/ 47 h 47"/>
                <a:gd name="T20" fmla="*/ 0 w 25"/>
                <a:gd name="T21" fmla="*/ 44 h 47"/>
                <a:gd name="T22" fmla="*/ 2 w 25"/>
                <a:gd name="T23" fmla="*/ 44 h 47"/>
                <a:gd name="T24" fmla="*/ 7 w 25"/>
                <a:gd name="T25" fmla="*/ 39 h 47"/>
                <a:gd name="T26" fmla="*/ 7 w 25"/>
                <a:gd name="T27" fmla="*/ 8 h 47"/>
                <a:gd name="T28" fmla="*/ 1 w 25"/>
                <a:gd name="T29" fmla="*/ 3 h 47"/>
                <a:gd name="T30" fmla="*/ 0 w 25"/>
                <a:gd name="T31" fmla="*/ 3 h 47"/>
                <a:gd name="T32" fmla="*/ 0 w 25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47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8" y="4"/>
                    <a:pt x="18" y="8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42"/>
                    <a:pt x="19" y="44"/>
                    <a:pt x="24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6" y="44"/>
                    <a:pt x="7" y="42"/>
                    <a:pt x="7" y="3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4"/>
                    <a:pt x="6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7" name="Freeform 39"/>
            <p:cNvSpPr>
              <a:spLocks/>
            </p:cNvSpPr>
            <p:nvPr userDrawn="1"/>
          </p:nvSpPr>
          <p:spPr bwMode="white">
            <a:xfrm>
              <a:off x="3817" y="912"/>
              <a:ext cx="71" cy="70"/>
            </a:xfrm>
            <a:custGeom>
              <a:avLst/>
              <a:gdLst>
                <a:gd name="T0" fmla="*/ 50 w 50"/>
                <a:gd name="T1" fmla="*/ 35 h 49"/>
                <a:gd name="T2" fmla="*/ 45 w 50"/>
                <a:gd name="T3" fmla="*/ 48 h 49"/>
                <a:gd name="T4" fmla="*/ 41 w 50"/>
                <a:gd name="T5" fmla="*/ 48 h 49"/>
                <a:gd name="T6" fmla="*/ 28 w 50"/>
                <a:gd name="T7" fmla="*/ 49 h 49"/>
                <a:gd name="T8" fmla="*/ 0 w 50"/>
                <a:gd name="T9" fmla="*/ 25 h 49"/>
                <a:gd name="T10" fmla="*/ 29 w 50"/>
                <a:gd name="T11" fmla="*/ 0 h 49"/>
                <a:gd name="T12" fmla="*/ 44 w 50"/>
                <a:gd name="T13" fmla="*/ 3 h 49"/>
                <a:gd name="T14" fmla="*/ 45 w 50"/>
                <a:gd name="T15" fmla="*/ 2 h 49"/>
                <a:gd name="T16" fmla="*/ 47 w 50"/>
                <a:gd name="T17" fmla="*/ 2 h 49"/>
                <a:gd name="T18" fmla="*/ 48 w 50"/>
                <a:gd name="T19" fmla="*/ 15 h 49"/>
                <a:gd name="T20" fmla="*/ 45 w 50"/>
                <a:gd name="T21" fmla="*/ 15 h 49"/>
                <a:gd name="T22" fmla="*/ 30 w 50"/>
                <a:gd name="T23" fmla="*/ 4 h 49"/>
                <a:gd name="T24" fmla="*/ 11 w 50"/>
                <a:gd name="T25" fmla="*/ 24 h 49"/>
                <a:gd name="T26" fmla="*/ 31 w 50"/>
                <a:gd name="T27" fmla="*/ 46 h 49"/>
                <a:gd name="T28" fmla="*/ 47 w 50"/>
                <a:gd name="T29" fmla="*/ 35 h 49"/>
                <a:gd name="T30" fmla="*/ 50 w 50"/>
                <a:gd name="T31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49">
                  <a:moveTo>
                    <a:pt x="50" y="35"/>
                  </a:moveTo>
                  <a:cubicBezTo>
                    <a:pt x="49" y="39"/>
                    <a:pt x="47" y="44"/>
                    <a:pt x="45" y="48"/>
                  </a:cubicBezTo>
                  <a:cubicBezTo>
                    <a:pt x="44" y="48"/>
                    <a:pt x="43" y="48"/>
                    <a:pt x="41" y="48"/>
                  </a:cubicBezTo>
                  <a:cubicBezTo>
                    <a:pt x="37" y="48"/>
                    <a:pt x="33" y="49"/>
                    <a:pt x="28" y="49"/>
                  </a:cubicBezTo>
                  <a:cubicBezTo>
                    <a:pt x="12" y="49"/>
                    <a:pt x="0" y="38"/>
                    <a:pt x="0" y="25"/>
                  </a:cubicBezTo>
                  <a:cubicBezTo>
                    <a:pt x="0" y="11"/>
                    <a:pt x="13" y="0"/>
                    <a:pt x="29" y="0"/>
                  </a:cubicBezTo>
                  <a:cubicBezTo>
                    <a:pt x="37" y="0"/>
                    <a:pt x="42" y="3"/>
                    <a:pt x="44" y="3"/>
                  </a:cubicBezTo>
                  <a:cubicBezTo>
                    <a:pt x="44" y="3"/>
                    <a:pt x="45" y="3"/>
                    <a:pt x="45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3" y="8"/>
                    <a:pt x="37" y="4"/>
                    <a:pt x="30" y="4"/>
                  </a:cubicBezTo>
                  <a:cubicBezTo>
                    <a:pt x="19" y="4"/>
                    <a:pt x="11" y="12"/>
                    <a:pt x="11" y="24"/>
                  </a:cubicBezTo>
                  <a:cubicBezTo>
                    <a:pt x="11" y="36"/>
                    <a:pt x="20" y="46"/>
                    <a:pt x="31" y="46"/>
                  </a:cubicBezTo>
                  <a:cubicBezTo>
                    <a:pt x="38" y="46"/>
                    <a:pt x="43" y="41"/>
                    <a:pt x="47" y="35"/>
                  </a:cubicBezTo>
                  <a:lnTo>
                    <a:pt x="5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8" name="Freeform 40"/>
            <p:cNvSpPr>
              <a:spLocks/>
            </p:cNvSpPr>
            <p:nvPr userDrawn="1"/>
          </p:nvSpPr>
          <p:spPr bwMode="white">
            <a:xfrm>
              <a:off x="3907" y="913"/>
              <a:ext cx="67" cy="67"/>
            </a:xfrm>
            <a:custGeom>
              <a:avLst/>
              <a:gdLst>
                <a:gd name="T0" fmla="*/ 36 w 47"/>
                <a:gd name="T1" fmla="*/ 4 h 47"/>
                <a:gd name="T2" fmla="*/ 20 w 47"/>
                <a:gd name="T3" fmla="*/ 4 h 47"/>
                <a:gd name="T4" fmla="*/ 20 w 47"/>
                <a:gd name="T5" fmla="*/ 21 h 47"/>
                <a:gd name="T6" fmla="*/ 32 w 47"/>
                <a:gd name="T7" fmla="*/ 21 h 47"/>
                <a:gd name="T8" fmla="*/ 38 w 47"/>
                <a:gd name="T9" fmla="*/ 16 h 47"/>
                <a:gd name="T10" fmla="*/ 41 w 47"/>
                <a:gd name="T11" fmla="*/ 16 h 47"/>
                <a:gd name="T12" fmla="*/ 41 w 47"/>
                <a:gd name="T13" fmla="*/ 31 h 47"/>
                <a:gd name="T14" fmla="*/ 38 w 47"/>
                <a:gd name="T15" fmla="*/ 31 h 47"/>
                <a:gd name="T16" fmla="*/ 31 w 47"/>
                <a:gd name="T17" fmla="*/ 25 h 47"/>
                <a:gd name="T18" fmla="*/ 20 w 47"/>
                <a:gd name="T19" fmla="*/ 25 h 47"/>
                <a:gd name="T20" fmla="*/ 20 w 47"/>
                <a:gd name="T21" fmla="*/ 39 h 47"/>
                <a:gd name="T22" fmla="*/ 22 w 47"/>
                <a:gd name="T23" fmla="*/ 43 h 47"/>
                <a:gd name="T24" fmla="*/ 35 w 47"/>
                <a:gd name="T25" fmla="*/ 43 h 47"/>
                <a:gd name="T26" fmla="*/ 44 w 47"/>
                <a:gd name="T27" fmla="*/ 35 h 47"/>
                <a:gd name="T28" fmla="*/ 47 w 47"/>
                <a:gd name="T29" fmla="*/ 35 h 47"/>
                <a:gd name="T30" fmla="*/ 46 w 47"/>
                <a:gd name="T31" fmla="*/ 47 h 47"/>
                <a:gd name="T32" fmla="*/ 0 w 47"/>
                <a:gd name="T33" fmla="*/ 47 h 47"/>
                <a:gd name="T34" fmla="*/ 0 w 47"/>
                <a:gd name="T35" fmla="*/ 44 h 47"/>
                <a:gd name="T36" fmla="*/ 3 w 47"/>
                <a:gd name="T37" fmla="*/ 44 h 47"/>
                <a:gd name="T38" fmla="*/ 9 w 47"/>
                <a:gd name="T39" fmla="*/ 39 h 47"/>
                <a:gd name="T40" fmla="*/ 9 w 47"/>
                <a:gd name="T41" fmla="*/ 8 h 47"/>
                <a:gd name="T42" fmla="*/ 2 w 47"/>
                <a:gd name="T43" fmla="*/ 3 h 47"/>
                <a:gd name="T44" fmla="*/ 2 w 47"/>
                <a:gd name="T45" fmla="*/ 3 h 47"/>
                <a:gd name="T46" fmla="*/ 2 w 47"/>
                <a:gd name="T47" fmla="*/ 0 h 47"/>
                <a:gd name="T48" fmla="*/ 44 w 47"/>
                <a:gd name="T49" fmla="*/ 0 h 47"/>
                <a:gd name="T50" fmla="*/ 44 w 47"/>
                <a:gd name="T51" fmla="*/ 11 h 47"/>
                <a:gd name="T52" fmla="*/ 42 w 47"/>
                <a:gd name="T53" fmla="*/ 11 h 47"/>
                <a:gd name="T54" fmla="*/ 36 w 47"/>
                <a:gd name="T5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7">
                  <a:moveTo>
                    <a:pt x="36" y="4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6" y="21"/>
                    <a:pt x="38" y="20"/>
                    <a:pt x="3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27"/>
                    <a:pt x="37" y="25"/>
                    <a:pt x="31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42"/>
                    <a:pt x="20" y="43"/>
                    <a:pt x="22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40" y="43"/>
                    <a:pt x="42" y="42"/>
                    <a:pt x="44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8" y="44"/>
                    <a:pt x="9" y="42"/>
                    <a:pt x="9" y="3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4"/>
                    <a:pt x="8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6"/>
                    <a:pt x="40" y="4"/>
                    <a:pt x="3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09" name="Freeform 41"/>
            <p:cNvSpPr>
              <a:spLocks/>
            </p:cNvSpPr>
            <p:nvPr userDrawn="1"/>
          </p:nvSpPr>
          <p:spPr bwMode="white">
            <a:xfrm>
              <a:off x="4000" y="912"/>
              <a:ext cx="48" cy="70"/>
            </a:xfrm>
            <a:custGeom>
              <a:avLst/>
              <a:gdLst>
                <a:gd name="T0" fmla="*/ 0 w 34"/>
                <a:gd name="T1" fmla="*/ 34 h 49"/>
                <a:gd name="T2" fmla="*/ 2 w 34"/>
                <a:gd name="T3" fmla="*/ 34 h 49"/>
                <a:gd name="T4" fmla="*/ 16 w 34"/>
                <a:gd name="T5" fmla="*/ 46 h 49"/>
                <a:gd name="T6" fmla="*/ 24 w 34"/>
                <a:gd name="T7" fmla="*/ 38 h 49"/>
                <a:gd name="T8" fmla="*/ 0 w 34"/>
                <a:gd name="T9" fmla="*/ 12 h 49"/>
                <a:gd name="T10" fmla="*/ 15 w 34"/>
                <a:gd name="T11" fmla="*/ 0 h 49"/>
                <a:gd name="T12" fmla="*/ 27 w 34"/>
                <a:gd name="T13" fmla="*/ 2 h 49"/>
                <a:gd name="T14" fmla="*/ 29 w 34"/>
                <a:gd name="T15" fmla="*/ 1 h 49"/>
                <a:gd name="T16" fmla="*/ 30 w 34"/>
                <a:gd name="T17" fmla="*/ 1 h 49"/>
                <a:gd name="T18" fmla="*/ 32 w 34"/>
                <a:gd name="T19" fmla="*/ 13 h 49"/>
                <a:gd name="T20" fmla="*/ 29 w 34"/>
                <a:gd name="T21" fmla="*/ 13 h 49"/>
                <a:gd name="T22" fmla="*/ 24 w 34"/>
                <a:gd name="T23" fmla="*/ 6 h 49"/>
                <a:gd name="T24" fmla="*/ 16 w 34"/>
                <a:gd name="T25" fmla="*/ 3 h 49"/>
                <a:gd name="T26" fmla="*/ 9 w 34"/>
                <a:gd name="T27" fmla="*/ 8 h 49"/>
                <a:gd name="T28" fmla="*/ 30 w 34"/>
                <a:gd name="T29" fmla="*/ 25 h 49"/>
                <a:gd name="T30" fmla="*/ 34 w 34"/>
                <a:gd name="T31" fmla="*/ 35 h 49"/>
                <a:gd name="T32" fmla="*/ 18 w 34"/>
                <a:gd name="T33" fmla="*/ 49 h 49"/>
                <a:gd name="T34" fmla="*/ 5 w 34"/>
                <a:gd name="T35" fmla="*/ 47 h 49"/>
                <a:gd name="T36" fmla="*/ 3 w 34"/>
                <a:gd name="T37" fmla="*/ 48 h 49"/>
                <a:gd name="T38" fmla="*/ 1 w 34"/>
                <a:gd name="T39" fmla="*/ 48 h 49"/>
                <a:gd name="T40" fmla="*/ 0 w 34"/>
                <a:gd name="T41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49">
                  <a:moveTo>
                    <a:pt x="0" y="34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5" y="42"/>
                    <a:pt x="9" y="46"/>
                    <a:pt x="16" y="46"/>
                  </a:cubicBezTo>
                  <a:cubicBezTo>
                    <a:pt x="21" y="46"/>
                    <a:pt x="24" y="42"/>
                    <a:pt x="24" y="38"/>
                  </a:cubicBezTo>
                  <a:cubicBezTo>
                    <a:pt x="24" y="27"/>
                    <a:pt x="0" y="27"/>
                    <a:pt x="0" y="12"/>
                  </a:cubicBezTo>
                  <a:cubicBezTo>
                    <a:pt x="0" y="5"/>
                    <a:pt x="6" y="0"/>
                    <a:pt x="15" y="0"/>
                  </a:cubicBezTo>
                  <a:cubicBezTo>
                    <a:pt x="21" y="0"/>
                    <a:pt x="26" y="2"/>
                    <a:pt x="27" y="2"/>
                  </a:cubicBezTo>
                  <a:cubicBezTo>
                    <a:pt x="27" y="2"/>
                    <a:pt x="28" y="1"/>
                    <a:pt x="29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8" y="10"/>
                    <a:pt x="26" y="7"/>
                    <a:pt x="24" y="6"/>
                  </a:cubicBezTo>
                  <a:cubicBezTo>
                    <a:pt x="22" y="4"/>
                    <a:pt x="19" y="3"/>
                    <a:pt x="16" y="3"/>
                  </a:cubicBezTo>
                  <a:cubicBezTo>
                    <a:pt x="12" y="3"/>
                    <a:pt x="9" y="5"/>
                    <a:pt x="9" y="8"/>
                  </a:cubicBezTo>
                  <a:cubicBezTo>
                    <a:pt x="9" y="15"/>
                    <a:pt x="21" y="16"/>
                    <a:pt x="30" y="25"/>
                  </a:cubicBezTo>
                  <a:cubicBezTo>
                    <a:pt x="33" y="28"/>
                    <a:pt x="34" y="31"/>
                    <a:pt x="34" y="35"/>
                  </a:cubicBezTo>
                  <a:cubicBezTo>
                    <a:pt x="34" y="43"/>
                    <a:pt x="27" y="49"/>
                    <a:pt x="18" y="49"/>
                  </a:cubicBezTo>
                  <a:cubicBezTo>
                    <a:pt x="12" y="49"/>
                    <a:pt x="6" y="47"/>
                    <a:pt x="5" y="47"/>
                  </a:cubicBezTo>
                  <a:cubicBezTo>
                    <a:pt x="4" y="47"/>
                    <a:pt x="4" y="47"/>
                    <a:pt x="3" y="48"/>
                  </a:cubicBezTo>
                  <a:cubicBezTo>
                    <a:pt x="1" y="48"/>
                    <a:pt x="1" y="48"/>
                    <a:pt x="1" y="4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0" name="Freeform 42"/>
            <p:cNvSpPr>
              <a:spLocks/>
            </p:cNvSpPr>
            <p:nvPr userDrawn="1"/>
          </p:nvSpPr>
          <p:spPr bwMode="white">
            <a:xfrm>
              <a:off x="2203" y="414"/>
              <a:ext cx="0" cy="604"/>
            </a:xfrm>
            <a:custGeom>
              <a:avLst/>
              <a:gdLst>
                <a:gd name="T0" fmla="*/ 604 h 604"/>
                <a:gd name="T1" fmla="*/ 0 h 604"/>
                <a:gd name="T2" fmla="*/ 604 h 604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604">
                  <a:moveTo>
                    <a:pt x="0" y="604"/>
                  </a:moveTo>
                  <a:lnTo>
                    <a:pt x="0" y="0"/>
                  </a:lnTo>
                  <a:lnTo>
                    <a:pt x="0" y="6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1" name="Rectangle 43"/>
            <p:cNvSpPr>
              <a:spLocks noChangeArrowheads="1"/>
            </p:cNvSpPr>
            <p:nvPr userDrawn="1"/>
          </p:nvSpPr>
          <p:spPr bwMode="white">
            <a:xfrm>
              <a:off x="2197" y="414"/>
              <a:ext cx="11" cy="60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2" name="Freeform 44"/>
            <p:cNvSpPr>
              <a:spLocks/>
            </p:cNvSpPr>
            <p:nvPr userDrawn="1"/>
          </p:nvSpPr>
          <p:spPr bwMode="white">
            <a:xfrm>
              <a:off x="1743" y="530"/>
              <a:ext cx="285" cy="47"/>
            </a:xfrm>
            <a:custGeom>
              <a:avLst/>
              <a:gdLst>
                <a:gd name="T0" fmla="*/ 107 w 199"/>
                <a:gd name="T1" fmla="*/ 11 h 33"/>
                <a:gd name="T2" fmla="*/ 108 w 199"/>
                <a:gd name="T3" fmla="*/ 12 h 33"/>
                <a:gd name="T4" fmla="*/ 176 w 199"/>
                <a:gd name="T5" fmla="*/ 33 h 33"/>
                <a:gd name="T6" fmla="*/ 193 w 199"/>
                <a:gd name="T7" fmla="*/ 32 h 33"/>
                <a:gd name="T8" fmla="*/ 199 w 199"/>
                <a:gd name="T9" fmla="*/ 21 h 33"/>
                <a:gd name="T10" fmla="*/ 198 w 199"/>
                <a:gd name="T11" fmla="*/ 18 h 33"/>
                <a:gd name="T12" fmla="*/ 99 w 199"/>
                <a:gd name="T13" fmla="*/ 0 h 33"/>
                <a:gd name="T14" fmla="*/ 2 w 199"/>
                <a:gd name="T15" fmla="*/ 17 h 33"/>
                <a:gd name="T16" fmla="*/ 0 w 199"/>
                <a:gd name="T17" fmla="*/ 19 h 33"/>
                <a:gd name="T18" fmla="*/ 1 w 199"/>
                <a:gd name="T19" fmla="*/ 22 h 33"/>
                <a:gd name="T20" fmla="*/ 2 w 199"/>
                <a:gd name="T21" fmla="*/ 25 h 33"/>
                <a:gd name="T22" fmla="*/ 5 w 199"/>
                <a:gd name="T23" fmla="*/ 26 h 33"/>
                <a:gd name="T24" fmla="*/ 6 w 199"/>
                <a:gd name="T25" fmla="*/ 25 h 33"/>
                <a:gd name="T26" fmla="*/ 5 w 199"/>
                <a:gd name="T27" fmla="*/ 23 h 33"/>
                <a:gd name="T28" fmla="*/ 6 w 199"/>
                <a:gd name="T29" fmla="*/ 20 h 33"/>
                <a:gd name="T30" fmla="*/ 9 w 199"/>
                <a:gd name="T31" fmla="*/ 19 h 33"/>
                <a:gd name="T32" fmla="*/ 11 w 199"/>
                <a:gd name="T33" fmla="*/ 20 h 33"/>
                <a:gd name="T34" fmla="*/ 12 w 199"/>
                <a:gd name="T35" fmla="*/ 22 h 33"/>
                <a:gd name="T36" fmla="*/ 23 w 199"/>
                <a:gd name="T37" fmla="*/ 20 h 33"/>
                <a:gd name="T38" fmla="*/ 25 w 199"/>
                <a:gd name="T39" fmla="*/ 19 h 33"/>
                <a:gd name="T40" fmla="*/ 25 w 199"/>
                <a:gd name="T41" fmla="*/ 16 h 33"/>
                <a:gd name="T42" fmla="*/ 27 w 199"/>
                <a:gd name="T43" fmla="*/ 13 h 33"/>
                <a:gd name="T44" fmla="*/ 31 w 199"/>
                <a:gd name="T45" fmla="*/ 12 h 33"/>
                <a:gd name="T46" fmla="*/ 34 w 199"/>
                <a:gd name="T47" fmla="*/ 14 h 33"/>
                <a:gd name="T48" fmla="*/ 35 w 199"/>
                <a:gd name="T49" fmla="*/ 17 h 33"/>
                <a:gd name="T50" fmla="*/ 51 w 199"/>
                <a:gd name="T51" fmla="*/ 15 h 33"/>
                <a:gd name="T52" fmla="*/ 53 w 199"/>
                <a:gd name="T53" fmla="*/ 14 h 33"/>
                <a:gd name="T54" fmla="*/ 53 w 199"/>
                <a:gd name="T55" fmla="*/ 12 h 33"/>
                <a:gd name="T56" fmla="*/ 56 w 199"/>
                <a:gd name="T57" fmla="*/ 8 h 33"/>
                <a:gd name="T58" fmla="*/ 62 w 199"/>
                <a:gd name="T59" fmla="*/ 8 h 33"/>
                <a:gd name="T60" fmla="*/ 66 w 199"/>
                <a:gd name="T61" fmla="*/ 10 h 33"/>
                <a:gd name="T62" fmla="*/ 67 w 199"/>
                <a:gd name="T63" fmla="*/ 12 h 33"/>
                <a:gd name="T64" fmla="*/ 69 w 199"/>
                <a:gd name="T65" fmla="*/ 13 h 33"/>
                <a:gd name="T66" fmla="*/ 90 w 199"/>
                <a:gd name="T67" fmla="*/ 12 h 33"/>
                <a:gd name="T68" fmla="*/ 91 w 199"/>
                <a:gd name="T69" fmla="*/ 11 h 33"/>
                <a:gd name="T70" fmla="*/ 91 w 199"/>
                <a:gd name="T71" fmla="*/ 10 h 33"/>
                <a:gd name="T72" fmla="*/ 92 w 199"/>
                <a:gd name="T73" fmla="*/ 7 h 33"/>
                <a:gd name="T74" fmla="*/ 95 w 199"/>
                <a:gd name="T75" fmla="*/ 7 h 33"/>
                <a:gd name="T76" fmla="*/ 102 w 199"/>
                <a:gd name="T77" fmla="*/ 7 h 33"/>
                <a:gd name="T78" fmla="*/ 106 w 199"/>
                <a:gd name="T79" fmla="*/ 7 h 33"/>
                <a:gd name="T80" fmla="*/ 106 w 199"/>
                <a:gd name="T81" fmla="*/ 10 h 33"/>
                <a:gd name="T82" fmla="*/ 107 w 199"/>
                <a:gd name="T83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9" h="33">
                  <a:moveTo>
                    <a:pt x="107" y="11"/>
                  </a:moveTo>
                  <a:cubicBezTo>
                    <a:pt x="107" y="12"/>
                    <a:pt x="108" y="12"/>
                    <a:pt x="108" y="12"/>
                  </a:cubicBezTo>
                  <a:cubicBezTo>
                    <a:pt x="150" y="10"/>
                    <a:pt x="174" y="26"/>
                    <a:pt x="176" y="33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9" y="20"/>
                    <a:pt x="199" y="19"/>
                    <a:pt x="198" y="18"/>
                  </a:cubicBezTo>
                  <a:cubicBezTo>
                    <a:pt x="193" y="13"/>
                    <a:pt x="151" y="0"/>
                    <a:pt x="99" y="0"/>
                  </a:cubicBezTo>
                  <a:cubicBezTo>
                    <a:pt x="44" y="0"/>
                    <a:pt x="9" y="11"/>
                    <a:pt x="2" y="17"/>
                  </a:cubicBezTo>
                  <a:cubicBezTo>
                    <a:pt x="2" y="17"/>
                    <a:pt x="0" y="18"/>
                    <a:pt x="0" y="19"/>
                  </a:cubicBezTo>
                  <a:cubicBezTo>
                    <a:pt x="0" y="20"/>
                    <a:pt x="1" y="22"/>
                    <a:pt x="1" y="22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6"/>
                    <a:pt x="4" y="26"/>
                    <a:pt x="5" y="26"/>
                  </a:cubicBezTo>
                  <a:cubicBezTo>
                    <a:pt x="5" y="26"/>
                    <a:pt x="6" y="25"/>
                    <a:pt x="6" y="25"/>
                  </a:cubicBezTo>
                  <a:cubicBezTo>
                    <a:pt x="6" y="24"/>
                    <a:pt x="5" y="23"/>
                    <a:pt x="5" y="23"/>
                  </a:cubicBezTo>
                  <a:cubicBezTo>
                    <a:pt x="4" y="21"/>
                    <a:pt x="6" y="20"/>
                    <a:pt x="6" y="20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1" y="18"/>
                    <a:pt x="11" y="19"/>
                    <a:pt x="11" y="20"/>
                  </a:cubicBezTo>
                  <a:cubicBezTo>
                    <a:pt x="11" y="20"/>
                    <a:pt x="12" y="22"/>
                    <a:pt x="12" y="22"/>
                  </a:cubicBezTo>
                  <a:cubicBezTo>
                    <a:pt x="13" y="23"/>
                    <a:pt x="16" y="21"/>
                    <a:pt x="23" y="20"/>
                  </a:cubicBezTo>
                  <a:cubicBezTo>
                    <a:pt x="24" y="20"/>
                    <a:pt x="24" y="19"/>
                    <a:pt x="25" y="19"/>
                  </a:cubicBezTo>
                  <a:cubicBezTo>
                    <a:pt x="26" y="19"/>
                    <a:pt x="25" y="16"/>
                    <a:pt x="25" y="16"/>
                  </a:cubicBezTo>
                  <a:cubicBezTo>
                    <a:pt x="25" y="15"/>
                    <a:pt x="24" y="14"/>
                    <a:pt x="27" y="13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12"/>
                    <a:pt x="34" y="13"/>
                    <a:pt x="34" y="14"/>
                  </a:cubicBezTo>
                  <a:cubicBezTo>
                    <a:pt x="34" y="14"/>
                    <a:pt x="34" y="16"/>
                    <a:pt x="35" y="17"/>
                  </a:cubicBezTo>
                  <a:cubicBezTo>
                    <a:pt x="35" y="18"/>
                    <a:pt x="36" y="16"/>
                    <a:pt x="51" y="15"/>
                  </a:cubicBezTo>
                  <a:cubicBezTo>
                    <a:pt x="51" y="15"/>
                    <a:pt x="53" y="15"/>
                    <a:pt x="53" y="14"/>
                  </a:cubicBezTo>
                  <a:cubicBezTo>
                    <a:pt x="54" y="13"/>
                    <a:pt x="53" y="12"/>
                    <a:pt x="53" y="12"/>
                  </a:cubicBezTo>
                  <a:cubicBezTo>
                    <a:pt x="53" y="10"/>
                    <a:pt x="53" y="9"/>
                    <a:pt x="56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7" y="7"/>
                    <a:pt x="66" y="9"/>
                    <a:pt x="66" y="10"/>
                  </a:cubicBezTo>
                  <a:cubicBezTo>
                    <a:pt x="66" y="10"/>
                    <a:pt x="66" y="12"/>
                    <a:pt x="67" y="12"/>
                  </a:cubicBezTo>
                  <a:cubicBezTo>
                    <a:pt x="67" y="13"/>
                    <a:pt x="69" y="13"/>
                    <a:pt x="69" y="13"/>
                  </a:cubicBezTo>
                  <a:cubicBezTo>
                    <a:pt x="77" y="12"/>
                    <a:pt x="81" y="12"/>
                    <a:pt x="90" y="12"/>
                  </a:cubicBezTo>
                  <a:cubicBezTo>
                    <a:pt x="90" y="12"/>
                    <a:pt x="91" y="12"/>
                    <a:pt x="91" y="11"/>
                  </a:cubicBezTo>
                  <a:cubicBezTo>
                    <a:pt x="92" y="11"/>
                    <a:pt x="91" y="10"/>
                    <a:pt x="91" y="10"/>
                  </a:cubicBezTo>
                  <a:cubicBezTo>
                    <a:pt x="91" y="9"/>
                    <a:pt x="91" y="8"/>
                    <a:pt x="92" y="7"/>
                  </a:cubicBezTo>
                  <a:cubicBezTo>
                    <a:pt x="93" y="6"/>
                    <a:pt x="94" y="7"/>
                    <a:pt x="95" y="7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3" y="7"/>
                    <a:pt x="105" y="6"/>
                    <a:pt x="106" y="7"/>
                  </a:cubicBezTo>
                  <a:cubicBezTo>
                    <a:pt x="106" y="7"/>
                    <a:pt x="106" y="10"/>
                    <a:pt x="106" y="10"/>
                  </a:cubicBezTo>
                  <a:cubicBezTo>
                    <a:pt x="106" y="10"/>
                    <a:pt x="106" y="11"/>
                    <a:pt x="107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3" name="Freeform 45"/>
            <p:cNvSpPr>
              <a:spLocks/>
            </p:cNvSpPr>
            <p:nvPr userDrawn="1"/>
          </p:nvSpPr>
          <p:spPr bwMode="white">
            <a:xfrm>
              <a:off x="1723" y="447"/>
              <a:ext cx="327" cy="110"/>
            </a:xfrm>
            <a:custGeom>
              <a:avLst/>
              <a:gdLst>
                <a:gd name="T0" fmla="*/ 113 w 228"/>
                <a:gd name="T1" fmla="*/ 0 h 77"/>
                <a:gd name="T2" fmla="*/ 30 w 228"/>
                <a:gd name="T3" fmla="*/ 30 h 77"/>
                <a:gd name="T4" fmla="*/ 30 w 228"/>
                <a:gd name="T5" fmla="*/ 30 h 77"/>
                <a:gd name="T6" fmla="*/ 31 w 228"/>
                <a:gd name="T7" fmla="*/ 32 h 77"/>
                <a:gd name="T8" fmla="*/ 118 w 228"/>
                <a:gd name="T9" fmla="*/ 40 h 77"/>
                <a:gd name="T10" fmla="*/ 117 w 228"/>
                <a:gd name="T11" fmla="*/ 41 h 77"/>
                <a:gd name="T12" fmla="*/ 71 w 228"/>
                <a:gd name="T13" fmla="*/ 44 h 77"/>
                <a:gd name="T14" fmla="*/ 38 w 228"/>
                <a:gd name="T15" fmla="*/ 50 h 77"/>
                <a:gd name="T16" fmla="*/ 5 w 228"/>
                <a:gd name="T17" fmla="*/ 63 h 77"/>
                <a:gd name="T18" fmla="*/ 2 w 228"/>
                <a:gd name="T19" fmla="*/ 66 h 77"/>
                <a:gd name="T20" fmla="*/ 1 w 228"/>
                <a:gd name="T21" fmla="*/ 69 h 77"/>
                <a:gd name="T22" fmla="*/ 0 w 228"/>
                <a:gd name="T23" fmla="*/ 74 h 77"/>
                <a:gd name="T24" fmla="*/ 3 w 228"/>
                <a:gd name="T25" fmla="*/ 75 h 77"/>
                <a:gd name="T26" fmla="*/ 17 w 228"/>
                <a:gd name="T27" fmla="*/ 65 h 77"/>
                <a:gd name="T28" fmla="*/ 51 w 228"/>
                <a:gd name="T29" fmla="*/ 55 h 77"/>
                <a:gd name="T30" fmla="*/ 112 w 228"/>
                <a:gd name="T31" fmla="*/ 49 h 77"/>
                <a:gd name="T32" fmla="*/ 174 w 228"/>
                <a:gd name="T33" fmla="*/ 55 h 77"/>
                <a:gd name="T34" fmla="*/ 216 w 228"/>
                <a:gd name="T35" fmla="*/ 68 h 77"/>
                <a:gd name="T36" fmla="*/ 225 w 228"/>
                <a:gd name="T37" fmla="*/ 74 h 77"/>
                <a:gd name="T38" fmla="*/ 228 w 228"/>
                <a:gd name="T39" fmla="*/ 74 h 77"/>
                <a:gd name="T40" fmla="*/ 223 w 228"/>
                <a:gd name="T41" fmla="*/ 64 h 77"/>
                <a:gd name="T42" fmla="*/ 113 w 228"/>
                <a:gd name="T4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8" h="77">
                  <a:moveTo>
                    <a:pt x="113" y="0"/>
                  </a:moveTo>
                  <a:cubicBezTo>
                    <a:pt x="72" y="0"/>
                    <a:pt x="46" y="14"/>
                    <a:pt x="30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29" y="31"/>
                    <a:pt x="29" y="32"/>
                    <a:pt x="31" y="32"/>
                  </a:cubicBezTo>
                  <a:cubicBezTo>
                    <a:pt x="66" y="17"/>
                    <a:pt x="105" y="26"/>
                    <a:pt x="118" y="40"/>
                  </a:cubicBezTo>
                  <a:cubicBezTo>
                    <a:pt x="118" y="41"/>
                    <a:pt x="118" y="41"/>
                    <a:pt x="117" y="41"/>
                  </a:cubicBezTo>
                  <a:cubicBezTo>
                    <a:pt x="105" y="41"/>
                    <a:pt x="94" y="40"/>
                    <a:pt x="71" y="44"/>
                  </a:cubicBezTo>
                  <a:cubicBezTo>
                    <a:pt x="59" y="45"/>
                    <a:pt x="47" y="47"/>
                    <a:pt x="38" y="50"/>
                  </a:cubicBezTo>
                  <a:cubicBezTo>
                    <a:pt x="23" y="54"/>
                    <a:pt x="12" y="59"/>
                    <a:pt x="5" y="63"/>
                  </a:cubicBezTo>
                  <a:cubicBezTo>
                    <a:pt x="3" y="64"/>
                    <a:pt x="3" y="65"/>
                    <a:pt x="2" y="66"/>
                  </a:cubicBezTo>
                  <a:cubicBezTo>
                    <a:pt x="2" y="68"/>
                    <a:pt x="2" y="68"/>
                    <a:pt x="1" y="69"/>
                  </a:cubicBezTo>
                  <a:cubicBezTo>
                    <a:pt x="1" y="72"/>
                    <a:pt x="0" y="74"/>
                    <a:pt x="0" y="74"/>
                  </a:cubicBezTo>
                  <a:cubicBezTo>
                    <a:pt x="0" y="76"/>
                    <a:pt x="2" y="75"/>
                    <a:pt x="3" y="75"/>
                  </a:cubicBezTo>
                  <a:cubicBezTo>
                    <a:pt x="4" y="73"/>
                    <a:pt x="9" y="68"/>
                    <a:pt x="17" y="65"/>
                  </a:cubicBezTo>
                  <a:cubicBezTo>
                    <a:pt x="25" y="61"/>
                    <a:pt x="37" y="57"/>
                    <a:pt x="51" y="55"/>
                  </a:cubicBezTo>
                  <a:cubicBezTo>
                    <a:pt x="69" y="51"/>
                    <a:pt x="91" y="49"/>
                    <a:pt x="112" y="49"/>
                  </a:cubicBezTo>
                  <a:cubicBezTo>
                    <a:pt x="135" y="49"/>
                    <a:pt x="157" y="51"/>
                    <a:pt x="174" y="55"/>
                  </a:cubicBezTo>
                  <a:cubicBezTo>
                    <a:pt x="192" y="58"/>
                    <a:pt x="206" y="63"/>
                    <a:pt x="216" y="68"/>
                  </a:cubicBezTo>
                  <a:cubicBezTo>
                    <a:pt x="220" y="70"/>
                    <a:pt x="222" y="72"/>
                    <a:pt x="225" y="74"/>
                  </a:cubicBezTo>
                  <a:cubicBezTo>
                    <a:pt x="228" y="77"/>
                    <a:pt x="228" y="75"/>
                    <a:pt x="228" y="74"/>
                  </a:cubicBezTo>
                  <a:cubicBezTo>
                    <a:pt x="228" y="74"/>
                    <a:pt x="227" y="71"/>
                    <a:pt x="223" y="64"/>
                  </a:cubicBezTo>
                  <a:cubicBezTo>
                    <a:pt x="212" y="42"/>
                    <a:pt x="180" y="0"/>
                    <a:pt x="11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4" name="Freeform 46"/>
            <p:cNvSpPr>
              <a:spLocks/>
            </p:cNvSpPr>
            <p:nvPr userDrawn="1"/>
          </p:nvSpPr>
          <p:spPr bwMode="white">
            <a:xfrm>
              <a:off x="1713" y="806"/>
              <a:ext cx="352" cy="80"/>
            </a:xfrm>
            <a:custGeom>
              <a:avLst/>
              <a:gdLst>
                <a:gd name="T0" fmla="*/ 0 w 246"/>
                <a:gd name="T1" fmla="*/ 27 h 56"/>
                <a:gd name="T2" fmla="*/ 123 w 246"/>
                <a:gd name="T3" fmla="*/ 56 h 56"/>
                <a:gd name="T4" fmla="*/ 246 w 246"/>
                <a:gd name="T5" fmla="*/ 27 h 56"/>
                <a:gd name="T6" fmla="*/ 245 w 246"/>
                <a:gd name="T7" fmla="*/ 12 h 56"/>
                <a:gd name="T8" fmla="*/ 245 w 246"/>
                <a:gd name="T9" fmla="*/ 12 h 56"/>
                <a:gd name="T10" fmla="*/ 228 w 246"/>
                <a:gd name="T11" fmla="*/ 8 h 56"/>
                <a:gd name="T12" fmla="*/ 227 w 246"/>
                <a:gd name="T13" fmla="*/ 0 h 56"/>
                <a:gd name="T14" fmla="*/ 223 w 246"/>
                <a:gd name="T15" fmla="*/ 4 h 56"/>
                <a:gd name="T16" fmla="*/ 121 w 246"/>
                <a:gd name="T17" fmla="*/ 19 h 56"/>
                <a:gd name="T18" fmla="*/ 15 w 246"/>
                <a:gd name="T19" fmla="*/ 0 h 56"/>
                <a:gd name="T20" fmla="*/ 15 w 246"/>
                <a:gd name="T21" fmla="*/ 13 h 56"/>
                <a:gd name="T22" fmla="*/ 154 w 246"/>
                <a:gd name="T23" fmla="*/ 32 h 56"/>
                <a:gd name="T24" fmla="*/ 158 w 246"/>
                <a:gd name="T25" fmla="*/ 33 h 56"/>
                <a:gd name="T26" fmla="*/ 157 w 246"/>
                <a:gd name="T27" fmla="*/ 35 h 56"/>
                <a:gd name="T28" fmla="*/ 0 w 246"/>
                <a:gd name="T29" fmla="*/ 17 h 56"/>
                <a:gd name="T30" fmla="*/ 0 w 246"/>
                <a:gd name="T31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56">
                  <a:moveTo>
                    <a:pt x="0" y="27"/>
                  </a:moveTo>
                  <a:cubicBezTo>
                    <a:pt x="0" y="37"/>
                    <a:pt x="40" y="56"/>
                    <a:pt x="123" y="56"/>
                  </a:cubicBezTo>
                  <a:cubicBezTo>
                    <a:pt x="203" y="56"/>
                    <a:pt x="246" y="37"/>
                    <a:pt x="246" y="27"/>
                  </a:cubicBezTo>
                  <a:cubicBezTo>
                    <a:pt x="245" y="12"/>
                    <a:pt x="245" y="12"/>
                    <a:pt x="245" y="12"/>
                  </a:cubicBezTo>
                  <a:cubicBezTo>
                    <a:pt x="245" y="12"/>
                    <a:pt x="245" y="11"/>
                    <a:pt x="245" y="12"/>
                  </a:cubicBezTo>
                  <a:cubicBezTo>
                    <a:pt x="245" y="9"/>
                    <a:pt x="241" y="8"/>
                    <a:pt x="228" y="8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27" y="1"/>
                    <a:pt x="225" y="3"/>
                    <a:pt x="223" y="4"/>
                  </a:cubicBezTo>
                  <a:cubicBezTo>
                    <a:pt x="212" y="10"/>
                    <a:pt x="172" y="19"/>
                    <a:pt x="121" y="19"/>
                  </a:cubicBezTo>
                  <a:cubicBezTo>
                    <a:pt x="63" y="19"/>
                    <a:pt x="22" y="7"/>
                    <a:pt x="15" y="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34" y="26"/>
                    <a:pt x="94" y="39"/>
                    <a:pt x="154" y="32"/>
                  </a:cubicBezTo>
                  <a:cubicBezTo>
                    <a:pt x="156" y="32"/>
                    <a:pt x="156" y="32"/>
                    <a:pt x="158" y="33"/>
                  </a:cubicBezTo>
                  <a:cubicBezTo>
                    <a:pt x="158" y="33"/>
                    <a:pt x="160" y="34"/>
                    <a:pt x="157" y="35"/>
                  </a:cubicBezTo>
                  <a:cubicBezTo>
                    <a:pt x="122" y="47"/>
                    <a:pt x="36" y="44"/>
                    <a:pt x="0" y="17"/>
                  </a:cubicBezTo>
                  <a:cubicBezTo>
                    <a:pt x="0" y="27"/>
                    <a:pt x="0" y="27"/>
                    <a:pt x="0" y="2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5" name="Freeform 47"/>
            <p:cNvSpPr>
              <a:spLocks/>
            </p:cNvSpPr>
            <p:nvPr userDrawn="1"/>
          </p:nvSpPr>
          <p:spPr bwMode="white">
            <a:xfrm>
              <a:off x="1958" y="571"/>
              <a:ext cx="2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6" name="Freeform 48"/>
            <p:cNvSpPr>
              <a:spLocks/>
            </p:cNvSpPr>
            <p:nvPr userDrawn="1"/>
          </p:nvSpPr>
          <p:spPr bwMode="white">
            <a:xfrm>
              <a:off x="1957" y="573"/>
              <a:ext cx="0" cy="3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0 h 2"/>
                <a:gd name="T4" fmla="*/ 0 h 2"/>
                <a:gd name="T5" fmla="*/ 0 h 2"/>
                <a:gd name="T6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7" name="Rectangle 49"/>
            <p:cNvSpPr>
              <a:spLocks noChangeArrowheads="1"/>
            </p:cNvSpPr>
            <p:nvPr userDrawn="1"/>
          </p:nvSpPr>
          <p:spPr bwMode="white">
            <a:xfrm>
              <a:off x="1957" y="573"/>
              <a:ext cx="1" cy="3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8" name="Freeform 50"/>
            <p:cNvSpPr>
              <a:spLocks/>
            </p:cNvSpPr>
            <p:nvPr userDrawn="1"/>
          </p:nvSpPr>
          <p:spPr bwMode="white">
            <a:xfrm>
              <a:off x="1925" y="570"/>
              <a:ext cx="2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19" name="Rectangle 51"/>
            <p:cNvSpPr>
              <a:spLocks noChangeArrowheads="1"/>
            </p:cNvSpPr>
            <p:nvPr userDrawn="1"/>
          </p:nvSpPr>
          <p:spPr bwMode="white">
            <a:xfrm>
              <a:off x="1957" y="576"/>
              <a:ext cx="1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0" name="Freeform 52"/>
            <p:cNvSpPr>
              <a:spLocks/>
            </p:cNvSpPr>
            <p:nvPr userDrawn="1"/>
          </p:nvSpPr>
          <p:spPr bwMode="white">
            <a:xfrm>
              <a:off x="1925" y="563"/>
              <a:ext cx="36" cy="254"/>
            </a:xfrm>
            <a:custGeom>
              <a:avLst/>
              <a:gdLst>
                <a:gd name="T0" fmla="*/ 24 w 25"/>
                <a:gd name="T1" fmla="*/ 0 h 178"/>
                <a:gd name="T2" fmla="*/ 1 w 25"/>
                <a:gd name="T3" fmla="*/ 0 h 178"/>
                <a:gd name="T4" fmla="*/ 0 w 25"/>
                <a:gd name="T5" fmla="*/ 2 h 178"/>
                <a:gd name="T6" fmla="*/ 0 w 25"/>
                <a:gd name="T7" fmla="*/ 4 h 178"/>
                <a:gd name="T8" fmla="*/ 1 w 25"/>
                <a:gd name="T9" fmla="*/ 6 h 178"/>
                <a:gd name="T10" fmla="*/ 8 w 25"/>
                <a:gd name="T11" fmla="*/ 6 h 178"/>
                <a:gd name="T12" fmla="*/ 9 w 25"/>
                <a:gd name="T13" fmla="*/ 6 h 178"/>
                <a:gd name="T14" fmla="*/ 8 w 25"/>
                <a:gd name="T15" fmla="*/ 8 h 178"/>
                <a:gd name="T16" fmla="*/ 4 w 25"/>
                <a:gd name="T17" fmla="*/ 10 h 178"/>
                <a:gd name="T18" fmla="*/ 3 w 25"/>
                <a:gd name="T19" fmla="*/ 12 h 178"/>
                <a:gd name="T20" fmla="*/ 3 w 25"/>
                <a:gd name="T21" fmla="*/ 175 h 178"/>
                <a:gd name="T22" fmla="*/ 13 w 25"/>
                <a:gd name="T23" fmla="*/ 178 h 178"/>
                <a:gd name="T24" fmla="*/ 23 w 25"/>
                <a:gd name="T25" fmla="*/ 175 h 178"/>
                <a:gd name="T26" fmla="*/ 23 w 25"/>
                <a:gd name="T27" fmla="*/ 7 h 178"/>
                <a:gd name="T28" fmla="*/ 23 w 25"/>
                <a:gd name="T29" fmla="*/ 6 h 178"/>
                <a:gd name="T30" fmla="*/ 24 w 25"/>
                <a:gd name="T31" fmla="*/ 6 h 178"/>
                <a:gd name="T32" fmla="*/ 25 w 25"/>
                <a:gd name="T33" fmla="*/ 4 h 178"/>
                <a:gd name="T34" fmla="*/ 25 w 25"/>
                <a:gd name="T35" fmla="*/ 2 h 178"/>
                <a:gd name="T36" fmla="*/ 24 w 25"/>
                <a:gd name="T3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178">
                  <a:moveTo>
                    <a:pt x="2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11"/>
                    <a:pt x="3" y="12"/>
                  </a:cubicBezTo>
                  <a:cubicBezTo>
                    <a:pt x="3" y="175"/>
                    <a:pt x="3" y="175"/>
                    <a:pt x="3" y="175"/>
                  </a:cubicBezTo>
                  <a:cubicBezTo>
                    <a:pt x="4" y="178"/>
                    <a:pt x="8" y="178"/>
                    <a:pt x="13" y="178"/>
                  </a:cubicBezTo>
                  <a:cubicBezTo>
                    <a:pt x="17" y="178"/>
                    <a:pt x="22" y="178"/>
                    <a:pt x="23" y="175"/>
                  </a:cubicBezTo>
                  <a:cubicBezTo>
                    <a:pt x="23" y="175"/>
                    <a:pt x="22" y="20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4" y="6"/>
                    <a:pt x="24" y="6"/>
                  </a:cubicBezTo>
                  <a:cubicBezTo>
                    <a:pt x="25" y="6"/>
                    <a:pt x="25" y="5"/>
                    <a:pt x="25" y="4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1"/>
                    <a:pt x="25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1" name="Freeform 53"/>
            <p:cNvSpPr>
              <a:spLocks/>
            </p:cNvSpPr>
            <p:nvPr userDrawn="1"/>
          </p:nvSpPr>
          <p:spPr bwMode="white">
            <a:xfrm>
              <a:off x="1864" y="722"/>
              <a:ext cx="45" cy="81"/>
            </a:xfrm>
            <a:custGeom>
              <a:avLst/>
              <a:gdLst>
                <a:gd name="T0" fmla="*/ 30 w 32"/>
                <a:gd name="T1" fmla="*/ 2 h 57"/>
                <a:gd name="T2" fmla="*/ 30 w 32"/>
                <a:gd name="T3" fmla="*/ 1 h 57"/>
                <a:gd name="T4" fmla="*/ 32 w 32"/>
                <a:gd name="T5" fmla="*/ 1 h 57"/>
                <a:gd name="T6" fmla="*/ 32 w 32"/>
                <a:gd name="T7" fmla="*/ 0 h 57"/>
                <a:gd name="T8" fmla="*/ 0 w 32"/>
                <a:gd name="T9" fmla="*/ 0 h 57"/>
                <a:gd name="T10" fmla="*/ 0 w 32"/>
                <a:gd name="T11" fmla="*/ 1 h 57"/>
                <a:gd name="T12" fmla="*/ 2 w 32"/>
                <a:gd name="T13" fmla="*/ 1 h 57"/>
                <a:gd name="T14" fmla="*/ 2 w 32"/>
                <a:gd name="T15" fmla="*/ 2 h 57"/>
                <a:gd name="T16" fmla="*/ 4 w 32"/>
                <a:gd name="T17" fmla="*/ 6 h 57"/>
                <a:gd name="T18" fmla="*/ 5 w 32"/>
                <a:gd name="T19" fmla="*/ 6 h 57"/>
                <a:gd name="T20" fmla="*/ 7 w 32"/>
                <a:gd name="T21" fmla="*/ 7 h 57"/>
                <a:gd name="T22" fmla="*/ 14 w 32"/>
                <a:gd name="T23" fmla="*/ 7 h 57"/>
                <a:gd name="T24" fmla="*/ 16 w 32"/>
                <a:gd name="T25" fmla="*/ 7 h 57"/>
                <a:gd name="T26" fmla="*/ 15 w 32"/>
                <a:gd name="T27" fmla="*/ 9 h 57"/>
                <a:gd name="T28" fmla="*/ 6 w 32"/>
                <a:gd name="T29" fmla="*/ 15 h 57"/>
                <a:gd name="T30" fmla="*/ 5 w 32"/>
                <a:gd name="T31" fmla="*/ 17 h 57"/>
                <a:gd name="T32" fmla="*/ 5 w 32"/>
                <a:gd name="T33" fmla="*/ 18 h 57"/>
                <a:gd name="T34" fmla="*/ 5 w 32"/>
                <a:gd name="T35" fmla="*/ 48 h 57"/>
                <a:gd name="T36" fmla="*/ 2 w 32"/>
                <a:gd name="T37" fmla="*/ 49 h 57"/>
                <a:gd name="T38" fmla="*/ 2 w 32"/>
                <a:gd name="T39" fmla="*/ 56 h 57"/>
                <a:gd name="T40" fmla="*/ 30 w 32"/>
                <a:gd name="T41" fmla="*/ 56 h 57"/>
                <a:gd name="T42" fmla="*/ 30 w 32"/>
                <a:gd name="T43" fmla="*/ 49 h 57"/>
                <a:gd name="T44" fmla="*/ 27 w 32"/>
                <a:gd name="T45" fmla="*/ 48 h 57"/>
                <a:gd name="T46" fmla="*/ 27 w 32"/>
                <a:gd name="T47" fmla="*/ 7 h 57"/>
                <a:gd name="T48" fmla="*/ 30 w 32"/>
                <a:gd name="T4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57">
                  <a:moveTo>
                    <a:pt x="30" y="2"/>
                  </a:moveTo>
                  <a:cubicBezTo>
                    <a:pt x="30" y="1"/>
                    <a:pt x="30" y="1"/>
                    <a:pt x="30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5" y="6"/>
                    <a:pt x="5" y="6"/>
                  </a:cubicBezTo>
                  <a:cubicBezTo>
                    <a:pt x="5" y="7"/>
                    <a:pt x="6" y="7"/>
                    <a:pt x="7" y="7"/>
                  </a:cubicBezTo>
                  <a:cubicBezTo>
                    <a:pt x="15" y="7"/>
                    <a:pt x="13" y="7"/>
                    <a:pt x="14" y="7"/>
                  </a:cubicBezTo>
                  <a:cubicBezTo>
                    <a:pt x="15" y="7"/>
                    <a:pt x="16" y="7"/>
                    <a:pt x="16" y="7"/>
                  </a:cubicBezTo>
                  <a:cubicBezTo>
                    <a:pt x="16" y="8"/>
                    <a:pt x="17" y="8"/>
                    <a:pt x="15" y="9"/>
                  </a:cubicBezTo>
                  <a:cubicBezTo>
                    <a:pt x="13" y="11"/>
                    <a:pt x="8" y="14"/>
                    <a:pt x="6" y="15"/>
                  </a:cubicBezTo>
                  <a:cubicBezTo>
                    <a:pt x="6" y="16"/>
                    <a:pt x="5" y="16"/>
                    <a:pt x="5" y="17"/>
                  </a:cubicBezTo>
                  <a:cubicBezTo>
                    <a:pt x="5" y="17"/>
                    <a:pt x="5" y="18"/>
                    <a:pt x="5" y="18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1" y="55"/>
                    <a:pt x="2" y="56"/>
                  </a:cubicBezTo>
                  <a:cubicBezTo>
                    <a:pt x="3" y="57"/>
                    <a:pt x="29" y="57"/>
                    <a:pt x="30" y="56"/>
                  </a:cubicBezTo>
                  <a:cubicBezTo>
                    <a:pt x="31" y="55"/>
                    <a:pt x="30" y="49"/>
                    <a:pt x="30" y="4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7"/>
                    <a:pt x="27" y="7"/>
                    <a:pt x="27" y="7"/>
                  </a:cubicBezTo>
                  <a:lnTo>
                    <a:pt x="3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2" name="Freeform 54"/>
            <p:cNvSpPr>
              <a:spLocks/>
            </p:cNvSpPr>
            <p:nvPr userDrawn="1"/>
          </p:nvSpPr>
          <p:spPr bwMode="white">
            <a:xfrm>
              <a:off x="1988" y="576"/>
              <a:ext cx="36" cy="231"/>
            </a:xfrm>
            <a:custGeom>
              <a:avLst/>
              <a:gdLst>
                <a:gd name="T0" fmla="*/ 24 w 25"/>
                <a:gd name="T1" fmla="*/ 0 h 162"/>
                <a:gd name="T2" fmla="*/ 1 w 25"/>
                <a:gd name="T3" fmla="*/ 0 h 162"/>
                <a:gd name="T4" fmla="*/ 0 w 25"/>
                <a:gd name="T5" fmla="*/ 1 h 162"/>
                <a:gd name="T6" fmla="*/ 0 w 25"/>
                <a:gd name="T7" fmla="*/ 4 h 162"/>
                <a:gd name="T8" fmla="*/ 1 w 25"/>
                <a:gd name="T9" fmla="*/ 6 h 162"/>
                <a:gd name="T10" fmla="*/ 8 w 25"/>
                <a:gd name="T11" fmla="*/ 6 h 162"/>
                <a:gd name="T12" fmla="*/ 9 w 25"/>
                <a:gd name="T13" fmla="*/ 6 h 162"/>
                <a:gd name="T14" fmla="*/ 8 w 25"/>
                <a:gd name="T15" fmla="*/ 8 h 162"/>
                <a:gd name="T16" fmla="*/ 4 w 25"/>
                <a:gd name="T17" fmla="*/ 10 h 162"/>
                <a:gd name="T18" fmla="*/ 3 w 25"/>
                <a:gd name="T19" fmla="*/ 12 h 162"/>
                <a:gd name="T20" fmla="*/ 3 w 25"/>
                <a:gd name="T21" fmla="*/ 159 h 162"/>
                <a:gd name="T22" fmla="*/ 13 w 25"/>
                <a:gd name="T23" fmla="*/ 162 h 162"/>
                <a:gd name="T24" fmla="*/ 23 w 25"/>
                <a:gd name="T25" fmla="*/ 159 h 162"/>
                <a:gd name="T26" fmla="*/ 23 w 25"/>
                <a:gd name="T27" fmla="*/ 7 h 162"/>
                <a:gd name="T28" fmla="*/ 23 w 25"/>
                <a:gd name="T29" fmla="*/ 6 h 162"/>
                <a:gd name="T30" fmla="*/ 24 w 25"/>
                <a:gd name="T31" fmla="*/ 6 h 162"/>
                <a:gd name="T32" fmla="*/ 25 w 25"/>
                <a:gd name="T33" fmla="*/ 4 h 162"/>
                <a:gd name="T34" fmla="*/ 25 w 25"/>
                <a:gd name="T35" fmla="*/ 1 h 162"/>
                <a:gd name="T36" fmla="*/ 24 w 25"/>
                <a:gd name="T3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162">
                  <a:moveTo>
                    <a:pt x="2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8" y="7"/>
                    <a:pt x="8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11"/>
                    <a:pt x="3" y="12"/>
                  </a:cubicBezTo>
                  <a:cubicBezTo>
                    <a:pt x="3" y="159"/>
                    <a:pt x="3" y="159"/>
                    <a:pt x="3" y="159"/>
                  </a:cubicBezTo>
                  <a:cubicBezTo>
                    <a:pt x="3" y="161"/>
                    <a:pt x="8" y="162"/>
                    <a:pt x="13" y="162"/>
                  </a:cubicBezTo>
                  <a:cubicBezTo>
                    <a:pt x="17" y="162"/>
                    <a:pt x="22" y="161"/>
                    <a:pt x="23" y="159"/>
                  </a:cubicBezTo>
                  <a:cubicBezTo>
                    <a:pt x="23" y="159"/>
                    <a:pt x="22" y="20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4" y="6"/>
                    <a:pt x="24" y="6"/>
                  </a:cubicBezTo>
                  <a:cubicBezTo>
                    <a:pt x="25" y="6"/>
                    <a:pt x="25" y="5"/>
                    <a:pt x="25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0"/>
                    <a:pt x="25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3" name="Freeform 55"/>
            <p:cNvSpPr>
              <a:spLocks/>
            </p:cNvSpPr>
            <p:nvPr userDrawn="1"/>
          </p:nvSpPr>
          <p:spPr bwMode="white">
            <a:xfrm>
              <a:off x="1811" y="563"/>
              <a:ext cx="35" cy="254"/>
            </a:xfrm>
            <a:custGeom>
              <a:avLst/>
              <a:gdLst>
                <a:gd name="T0" fmla="*/ 24 w 25"/>
                <a:gd name="T1" fmla="*/ 0 h 178"/>
                <a:gd name="T2" fmla="*/ 1 w 25"/>
                <a:gd name="T3" fmla="*/ 0 h 178"/>
                <a:gd name="T4" fmla="*/ 0 w 25"/>
                <a:gd name="T5" fmla="*/ 2 h 178"/>
                <a:gd name="T6" fmla="*/ 0 w 25"/>
                <a:gd name="T7" fmla="*/ 4 h 178"/>
                <a:gd name="T8" fmla="*/ 1 w 25"/>
                <a:gd name="T9" fmla="*/ 6 h 178"/>
                <a:gd name="T10" fmla="*/ 8 w 25"/>
                <a:gd name="T11" fmla="*/ 6 h 178"/>
                <a:gd name="T12" fmla="*/ 9 w 25"/>
                <a:gd name="T13" fmla="*/ 6 h 178"/>
                <a:gd name="T14" fmla="*/ 8 w 25"/>
                <a:gd name="T15" fmla="*/ 8 h 178"/>
                <a:gd name="T16" fmla="*/ 4 w 25"/>
                <a:gd name="T17" fmla="*/ 10 h 178"/>
                <a:gd name="T18" fmla="*/ 3 w 25"/>
                <a:gd name="T19" fmla="*/ 12 h 178"/>
                <a:gd name="T20" fmla="*/ 3 w 25"/>
                <a:gd name="T21" fmla="*/ 175 h 178"/>
                <a:gd name="T22" fmla="*/ 13 w 25"/>
                <a:gd name="T23" fmla="*/ 178 h 178"/>
                <a:gd name="T24" fmla="*/ 23 w 25"/>
                <a:gd name="T25" fmla="*/ 175 h 178"/>
                <a:gd name="T26" fmla="*/ 23 w 25"/>
                <a:gd name="T27" fmla="*/ 7 h 178"/>
                <a:gd name="T28" fmla="*/ 23 w 25"/>
                <a:gd name="T29" fmla="*/ 6 h 178"/>
                <a:gd name="T30" fmla="*/ 24 w 25"/>
                <a:gd name="T31" fmla="*/ 6 h 178"/>
                <a:gd name="T32" fmla="*/ 25 w 25"/>
                <a:gd name="T33" fmla="*/ 4 h 178"/>
                <a:gd name="T34" fmla="*/ 25 w 25"/>
                <a:gd name="T35" fmla="*/ 2 h 178"/>
                <a:gd name="T36" fmla="*/ 24 w 25"/>
                <a:gd name="T3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178">
                  <a:moveTo>
                    <a:pt x="2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11"/>
                    <a:pt x="3" y="12"/>
                  </a:cubicBezTo>
                  <a:cubicBezTo>
                    <a:pt x="3" y="175"/>
                    <a:pt x="3" y="175"/>
                    <a:pt x="3" y="175"/>
                  </a:cubicBezTo>
                  <a:cubicBezTo>
                    <a:pt x="4" y="178"/>
                    <a:pt x="8" y="178"/>
                    <a:pt x="13" y="178"/>
                  </a:cubicBezTo>
                  <a:cubicBezTo>
                    <a:pt x="17" y="178"/>
                    <a:pt x="22" y="178"/>
                    <a:pt x="23" y="175"/>
                  </a:cubicBezTo>
                  <a:cubicBezTo>
                    <a:pt x="23" y="175"/>
                    <a:pt x="22" y="20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4" y="6"/>
                    <a:pt x="24" y="6"/>
                  </a:cubicBezTo>
                  <a:cubicBezTo>
                    <a:pt x="25" y="6"/>
                    <a:pt x="25" y="5"/>
                    <a:pt x="25" y="4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1"/>
                    <a:pt x="25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4" name="Freeform 56"/>
            <p:cNvSpPr>
              <a:spLocks/>
            </p:cNvSpPr>
            <p:nvPr userDrawn="1"/>
          </p:nvSpPr>
          <p:spPr bwMode="white">
            <a:xfrm>
              <a:off x="1746" y="576"/>
              <a:ext cx="38" cy="231"/>
            </a:xfrm>
            <a:custGeom>
              <a:avLst/>
              <a:gdLst>
                <a:gd name="T0" fmla="*/ 25 w 26"/>
                <a:gd name="T1" fmla="*/ 0 h 162"/>
                <a:gd name="T2" fmla="*/ 2 w 26"/>
                <a:gd name="T3" fmla="*/ 0 h 162"/>
                <a:gd name="T4" fmla="*/ 0 w 26"/>
                <a:gd name="T5" fmla="*/ 2 h 162"/>
                <a:gd name="T6" fmla="*/ 0 w 26"/>
                <a:gd name="T7" fmla="*/ 4 h 162"/>
                <a:gd name="T8" fmla="*/ 2 w 26"/>
                <a:gd name="T9" fmla="*/ 6 h 162"/>
                <a:gd name="T10" fmla="*/ 9 w 26"/>
                <a:gd name="T11" fmla="*/ 6 h 162"/>
                <a:gd name="T12" fmla="*/ 10 w 26"/>
                <a:gd name="T13" fmla="*/ 6 h 162"/>
                <a:gd name="T14" fmla="*/ 9 w 26"/>
                <a:gd name="T15" fmla="*/ 8 h 162"/>
                <a:gd name="T16" fmla="*/ 5 w 26"/>
                <a:gd name="T17" fmla="*/ 10 h 162"/>
                <a:gd name="T18" fmla="*/ 4 w 26"/>
                <a:gd name="T19" fmla="*/ 13 h 162"/>
                <a:gd name="T20" fmla="*/ 4 w 26"/>
                <a:gd name="T21" fmla="*/ 159 h 162"/>
                <a:gd name="T22" fmla="*/ 14 w 26"/>
                <a:gd name="T23" fmla="*/ 162 h 162"/>
                <a:gd name="T24" fmla="*/ 23 w 26"/>
                <a:gd name="T25" fmla="*/ 159 h 162"/>
                <a:gd name="T26" fmla="*/ 23 w 26"/>
                <a:gd name="T27" fmla="*/ 7 h 162"/>
                <a:gd name="T28" fmla="*/ 24 w 26"/>
                <a:gd name="T29" fmla="*/ 6 h 162"/>
                <a:gd name="T30" fmla="*/ 25 w 26"/>
                <a:gd name="T31" fmla="*/ 6 h 162"/>
                <a:gd name="T32" fmla="*/ 26 w 26"/>
                <a:gd name="T33" fmla="*/ 5 h 162"/>
                <a:gd name="T34" fmla="*/ 26 w 26"/>
                <a:gd name="T35" fmla="*/ 2 h 162"/>
                <a:gd name="T36" fmla="*/ 25 w 26"/>
                <a:gd name="T3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162">
                  <a:moveTo>
                    <a:pt x="2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1" y="6"/>
                    <a:pt x="2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7"/>
                    <a:pt x="9" y="8"/>
                    <a:pt x="9" y="8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1"/>
                    <a:pt x="4" y="11"/>
                    <a:pt x="4" y="13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4" y="162"/>
                    <a:pt x="9" y="162"/>
                    <a:pt x="14" y="162"/>
                  </a:cubicBezTo>
                  <a:cubicBezTo>
                    <a:pt x="18" y="162"/>
                    <a:pt x="23" y="162"/>
                    <a:pt x="23" y="159"/>
                  </a:cubicBezTo>
                  <a:cubicBezTo>
                    <a:pt x="23" y="159"/>
                    <a:pt x="23" y="20"/>
                    <a:pt x="23" y="7"/>
                  </a:cubicBezTo>
                  <a:cubicBezTo>
                    <a:pt x="23" y="6"/>
                    <a:pt x="24" y="6"/>
                    <a:pt x="24" y="6"/>
                  </a:cubicBezTo>
                  <a:cubicBezTo>
                    <a:pt x="24" y="6"/>
                    <a:pt x="25" y="6"/>
                    <a:pt x="25" y="6"/>
                  </a:cubicBezTo>
                  <a:cubicBezTo>
                    <a:pt x="26" y="6"/>
                    <a:pt x="26" y="6"/>
                    <a:pt x="26" y="5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1"/>
                    <a:pt x="26" y="0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5" name="Freeform 57"/>
            <p:cNvSpPr>
              <a:spLocks/>
            </p:cNvSpPr>
            <p:nvPr userDrawn="1"/>
          </p:nvSpPr>
          <p:spPr bwMode="white">
            <a:xfrm>
              <a:off x="2347" y="461"/>
              <a:ext cx="318" cy="266"/>
            </a:xfrm>
            <a:custGeom>
              <a:avLst/>
              <a:gdLst>
                <a:gd name="T0" fmla="*/ 222 w 222"/>
                <a:gd name="T1" fmla="*/ 0 h 186"/>
                <a:gd name="T2" fmla="*/ 222 w 222"/>
                <a:gd name="T3" fmla="*/ 5 h 186"/>
                <a:gd name="T4" fmla="*/ 196 w 222"/>
                <a:gd name="T5" fmla="*/ 32 h 186"/>
                <a:gd name="T6" fmla="*/ 196 w 222"/>
                <a:gd name="T7" fmla="*/ 111 h 186"/>
                <a:gd name="T8" fmla="*/ 109 w 222"/>
                <a:gd name="T9" fmla="*/ 186 h 186"/>
                <a:gd name="T10" fmla="*/ 25 w 222"/>
                <a:gd name="T11" fmla="*/ 113 h 186"/>
                <a:gd name="T12" fmla="*/ 25 w 222"/>
                <a:gd name="T13" fmla="*/ 27 h 186"/>
                <a:gd name="T14" fmla="*/ 0 w 222"/>
                <a:gd name="T15" fmla="*/ 5 h 186"/>
                <a:gd name="T16" fmla="*/ 0 w 222"/>
                <a:gd name="T17" fmla="*/ 0 h 186"/>
                <a:gd name="T18" fmla="*/ 75 w 222"/>
                <a:gd name="T19" fmla="*/ 0 h 186"/>
                <a:gd name="T20" fmla="*/ 75 w 222"/>
                <a:gd name="T21" fmla="*/ 5 h 186"/>
                <a:gd name="T22" fmla="*/ 72 w 222"/>
                <a:gd name="T23" fmla="*/ 5 h 186"/>
                <a:gd name="T24" fmla="*/ 49 w 222"/>
                <a:gd name="T25" fmla="*/ 27 h 186"/>
                <a:gd name="T26" fmla="*/ 49 w 222"/>
                <a:gd name="T27" fmla="*/ 108 h 186"/>
                <a:gd name="T28" fmla="*/ 116 w 222"/>
                <a:gd name="T29" fmla="*/ 171 h 186"/>
                <a:gd name="T30" fmla="*/ 182 w 222"/>
                <a:gd name="T31" fmla="*/ 108 h 186"/>
                <a:gd name="T32" fmla="*/ 182 w 222"/>
                <a:gd name="T33" fmla="*/ 40 h 186"/>
                <a:gd name="T34" fmla="*/ 154 w 222"/>
                <a:gd name="T35" fmla="*/ 5 h 186"/>
                <a:gd name="T36" fmla="*/ 154 w 222"/>
                <a:gd name="T37" fmla="*/ 0 h 186"/>
                <a:gd name="T38" fmla="*/ 222 w 222"/>
                <a:gd name="T3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2" h="186">
                  <a:moveTo>
                    <a:pt x="222" y="0"/>
                  </a:moveTo>
                  <a:cubicBezTo>
                    <a:pt x="222" y="5"/>
                    <a:pt x="222" y="5"/>
                    <a:pt x="222" y="5"/>
                  </a:cubicBezTo>
                  <a:cubicBezTo>
                    <a:pt x="203" y="6"/>
                    <a:pt x="196" y="14"/>
                    <a:pt x="196" y="32"/>
                  </a:cubicBezTo>
                  <a:cubicBezTo>
                    <a:pt x="196" y="111"/>
                    <a:pt x="196" y="111"/>
                    <a:pt x="196" y="111"/>
                  </a:cubicBezTo>
                  <a:cubicBezTo>
                    <a:pt x="196" y="147"/>
                    <a:pt x="173" y="186"/>
                    <a:pt x="109" y="186"/>
                  </a:cubicBezTo>
                  <a:cubicBezTo>
                    <a:pt x="54" y="186"/>
                    <a:pt x="25" y="154"/>
                    <a:pt x="25" y="113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9"/>
                    <a:pt x="20" y="6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56" y="5"/>
                    <a:pt x="49" y="10"/>
                    <a:pt x="49" y="27"/>
                  </a:cubicBezTo>
                  <a:cubicBezTo>
                    <a:pt x="49" y="108"/>
                    <a:pt x="49" y="108"/>
                    <a:pt x="49" y="108"/>
                  </a:cubicBezTo>
                  <a:cubicBezTo>
                    <a:pt x="49" y="147"/>
                    <a:pt x="72" y="171"/>
                    <a:pt x="116" y="171"/>
                  </a:cubicBezTo>
                  <a:cubicBezTo>
                    <a:pt x="149" y="171"/>
                    <a:pt x="182" y="157"/>
                    <a:pt x="182" y="108"/>
                  </a:cubicBezTo>
                  <a:cubicBezTo>
                    <a:pt x="182" y="40"/>
                    <a:pt x="182" y="40"/>
                    <a:pt x="182" y="40"/>
                  </a:cubicBezTo>
                  <a:cubicBezTo>
                    <a:pt x="182" y="12"/>
                    <a:pt x="178" y="7"/>
                    <a:pt x="154" y="5"/>
                  </a:cubicBezTo>
                  <a:cubicBezTo>
                    <a:pt x="154" y="0"/>
                    <a:pt x="154" y="0"/>
                    <a:pt x="154" y="0"/>
                  </a:cubicBezTo>
                  <a:lnTo>
                    <a:pt x="2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6" name="Freeform 58"/>
            <p:cNvSpPr>
              <a:spLocks/>
            </p:cNvSpPr>
            <p:nvPr userDrawn="1"/>
          </p:nvSpPr>
          <p:spPr bwMode="white">
            <a:xfrm>
              <a:off x="2658" y="461"/>
              <a:ext cx="320" cy="263"/>
            </a:xfrm>
            <a:custGeom>
              <a:avLst/>
              <a:gdLst>
                <a:gd name="T0" fmla="*/ 190 w 224"/>
                <a:gd name="T1" fmla="*/ 184 h 184"/>
                <a:gd name="T2" fmla="*/ 38 w 224"/>
                <a:gd name="T3" fmla="*/ 25 h 184"/>
                <a:gd name="T4" fmla="*/ 38 w 224"/>
                <a:gd name="T5" fmla="*/ 151 h 184"/>
                <a:gd name="T6" fmla="*/ 68 w 224"/>
                <a:gd name="T7" fmla="*/ 176 h 184"/>
                <a:gd name="T8" fmla="*/ 68 w 224"/>
                <a:gd name="T9" fmla="*/ 182 h 184"/>
                <a:gd name="T10" fmla="*/ 0 w 224"/>
                <a:gd name="T11" fmla="*/ 182 h 184"/>
                <a:gd name="T12" fmla="*/ 0 w 224"/>
                <a:gd name="T13" fmla="*/ 176 h 184"/>
                <a:gd name="T14" fmla="*/ 1 w 224"/>
                <a:gd name="T15" fmla="*/ 176 h 184"/>
                <a:gd name="T16" fmla="*/ 25 w 224"/>
                <a:gd name="T17" fmla="*/ 156 h 184"/>
                <a:gd name="T18" fmla="*/ 25 w 224"/>
                <a:gd name="T19" fmla="*/ 13 h 184"/>
                <a:gd name="T20" fmla="*/ 1 w 224"/>
                <a:gd name="T21" fmla="*/ 5 h 184"/>
                <a:gd name="T22" fmla="*/ 1 w 224"/>
                <a:gd name="T23" fmla="*/ 0 h 184"/>
                <a:gd name="T24" fmla="*/ 47 w 224"/>
                <a:gd name="T25" fmla="*/ 0 h 184"/>
                <a:gd name="T26" fmla="*/ 184 w 224"/>
                <a:gd name="T27" fmla="*/ 143 h 184"/>
                <a:gd name="T28" fmla="*/ 184 w 224"/>
                <a:gd name="T29" fmla="*/ 27 h 184"/>
                <a:gd name="T30" fmla="*/ 155 w 224"/>
                <a:gd name="T31" fmla="*/ 5 h 184"/>
                <a:gd name="T32" fmla="*/ 155 w 224"/>
                <a:gd name="T33" fmla="*/ 0 h 184"/>
                <a:gd name="T34" fmla="*/ 224 w 224"/>
                <a:gd name="T35" fmla="*/ 0 h 184"/>
                <a:gd name="T36" fmla="*/ 224 w 224"/>
                <a:gd name="T37" fmla="*/ 5 h 184"/>
                <a:gd name="T38" fmla="*/ 197 w 224"/>
                <a:gd name="T39" fmla="*/ 21 h 184"/>
                <a:gd name="T40" fmla="*/ 197 w 224"/>
                <a:gd name="T41" fmla="*/ 184 h 184"/>
                <a:gd name="T42" fmla="*/ 190 w 224"/>
                <a:gd name="T4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4" h="184">
                  <a:moveTo>
                    <a:pt x="190" y="184"/>
                  </a:moveTo>
                  <a:cubicBezTo>
                    <a:pt x="38" y="25"/>
                    <a:pt x="38" y="25"/>
                    <a:pt x="38" y="25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72"/>
                    <a:pt x="43" y="176"/>
                    <a:pt x="68" y="176"/>
                  </a:cubicBezTo>
                  <a:cubicBezTo>
                    <a:pt x="68" y="182"/>
                    <a:pt x="68" y="182"/>
                    <a:pt x="68" y="182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1" y="176"/>
                    <a:pt x="1" y="176"/>
                    <a:pt x="1" y="176"/>
                  </a:cubicBezTo>
                  <a:cubicBezTo>
                    <a:pt x="19" y="176"/>
                    <a:pt x="25" y="170"/>
                    <a:pt x="25" y="156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19" y="8"/>
                    <a:pt x="11" y="6"/>
                    <a:pt x="1" y="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184" y="143"/>
                    <a:pt x="184" y="143"/>
                    <a:pt x="184" y="143"/>
                  </a:cubicBezTo>
                  <a:cubicBezTo>
                    <a:pt x="184" y="27"/>
                    <a:pt x="184" y="27"/>
                    <a:pt x="184" y="27"/>
                  </a:cubicBezTo>
                  <a:cubicBezTo>
                    <a:pt x="184" y="9"/>
                    <a:pt x="179" y="6"/>
                    <a:pt x="155" y="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24" y="5"/>
                    <a:pt x="224" y="5"/>
                    <a:pt x="224" y="5"/>
                  </a:cubicBezTo>
                  <a:cubicBezTo>
                    <a:pt x="202" y="5"/>
                    <a:pt x="197" y="9"/>
                    <a:pt x="197" y="21"/>
                  </a:cubicBezTo>
                  <a:cubicBezTo>
                    <a:pt x="197" y="184"/>
                    <a:pt x="197" y="184"/>
                    <a:pt x="197" y="184"/>
                  </a:cubicBezTo>
                  <a:lnTo>
                    <a:pt x="190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2827" name="Freeform 59"/>
            <p:cNvSpPr>
              <a:spLocks/>
            </p:cNvSpPr>
            <p:nvPr userDrawn="1"/>
          </p:nvSpPr>
          <p:spPr bwMode="white">
            <a:xfrm>
              <a:off x="2980" y="455"/>
              <a:ext cx="266" cy="272"/>
            </a:xfrm>
            <a:custGeom>
              <a:avLst/>
              <a:gdLst>
                <a:gd name="T0" fmla="*/ 173 w 186"/>
                <a:gd name="T1" fmla="*/ 52 h 190"/>
                <a:gd name="T2" fmla="*/ 106 w 186"/>
                <a:gd name="T3" fmla="*/ 7 h 190"/>
                <a:gd name="T4" fmla="*/ 27 w 186"/>
                <a:gd name="T5" fmla="*/ 91 h 190"/>
                <a:gd name="T6" fmla="*/ 110 w 186"/>
                <a:gd name="T7" fmla="*/ 183 h 190"/>
                <a:gd name="T8" fmla="*/ 181 w 186"/>
                <a:gd name="T9" fmla="*/ 140 h 190"/>
                <a:gd name="T10" fmla="*/ 186 w 186"/>
                <a:gd name="T11" fmla="*/ 140 h 190"/>
                <a:gd name="T12" fmla="*/ 168 w 186"/>
                <a:gd name="T13" fmla="*/ 182 h 190"/>
                <a:gd name="T14" fmla="*/ 102 w 186"/>
                <a:gd name="T15" fmla="*/ 190 h 190"/>
                <a:gd name="T16" fmla="*/ 0 w 186"/>
                <a:gd name="T17" fmla="*/ 97 h 190"/>
                <a:gd name="T18" fmla="*/ 105 w 186"/>
                <a:gd name="T19" fmla="*/ 0 h 190"/>
                <a:gd name="T20" fmla="*/ 166 w 186"/>
                <a:gd name="T21" fmla="*/ 11 h 190"/>
                <a:gd name="T22" fmla="*/ 172 w 186"/>
                <a:gd name="T23" fmla="*/ 9 h 190"/>
                <a:gd name="T24" fmla="*/ 176 w 186"/>
                <a:gd name="T25" fmla="*/ 9 h 190"/>
                <a:gd name="T26" fmla="*/ 179 w 186"/>
                <a:gd name="T27" fmla="*/ 52 h 190"/>
                <a:gd name="T28" fmla="*/ 173 w 186"/>
                <a:gd name="T29" fmla="*/ 5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190">
                  <a:moveTo>
                    <a:pt x="173" y="52"/>
                  </a:moveTo>
                  <a:cubicBezTo>
                    <a:pt x="163" y="25"/>
                    <a:pt x="138" y="7"/>
                    <a:pt x="106" y="7"/>
                  </a:cubicBezTo>
                  <a:cubicBezTo>
                    <a:pt x="58" y="7"/>
                    <a:pt x="27" y="42"/>
                    <a:pt x="27" y="91"/>
                  </a:cubicBezTo>
                  <a:cubicBezTo>
                    <a:pt x="27" y="144"/>
                    <a:pt x="65" y="183"/>
                    <a:pt x="110" y="183"/>
                  </a:cubicBezTo>
                  <a:cubicBezTo>
                    <a:pt x="133" y="183"/>
                    <a:pt x="161" y="175"/>
                    <a:pt x="181" y="140"/>
                  </a:cubicBezTo>
                  <a:cubicBezTo>
                    <a:pt x="186" y="140"/>
                    <a:pt x="186" y="140"/>
                    <a:pt x="186" y="140"/>
                  </a:cubicBezTo>
                  <a:cubicBezTo>
                    <a:pt x="183" y="153"/>
                    <a:pt x="175" y="171"/>
                    <a:pt x="168" y="182"/>
                  </a:cubicBezTo>
                  <a:cubicBezTo>
                    <a:pt x="149" y="180"/>
                    <a:pt x="136" y="190"/>
                    <a:pt x="102" y="190"/>
                  </a:cubicBezTo>
                  <a:cubicBezTo>
                    <a:pt x="43" y="190"/>
                    <a:pt x="0" y="151"/>
                    <a:pt x="0" y="97"/>
                  </a:cubicBezTo>
                  <a:cubicBezTo>
                    <a:pt x="0" y="40"/>
                    <a:pt x="44" y="0"/>
                    <a:pt x="105" y="0"/>
                  </a:cubicBezTo>
                  <a:cubicBezTo>
                    <a:pt x="142" y="0"/>
                    <a:pt x="157" y="11"/>
                    <a:pt x="166" y="11"/>
                  </a:cubicBezTo>
                  <a:cubicBezTo>
                    <a:pt x="170" y="11"/>
                    <a:pt x="171" y="10"/>
                    <a:pt x="172" y="9"/>
                  </a:cubicBezTo>
                  <a:cubicBezTo>
                    <a:pt x="176" y="9"/>
                    <a:pt x="176" y="9"/>
                    <a:pt x="176" y="9"/>
                  </a:cubicBezTo>
                  <a:cubicBezTo>
                    <a:pt x="179" y="52"/>
                    <a:pt x="179" y="52"/>
                    <a:pt x="179" y="52"/>
                  </a:cubicBezTo>
                  <a:lnTo>
                    <a:pt x="173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43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5125" y="47625"/>
            <a:ext cx="2085975" cy="60785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7625"/>
            <a:ext cx="6105525" cy="60785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96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563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8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68723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917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25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65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7471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529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54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1315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099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366838"/>
            <a:ext cx="2057400" cy="4759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366838"/>
            <a:ext cx="6019800" cy="47593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388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40832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743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67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4561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9789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15669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3.png"/><Relationship Id="rId14" Type="http://schemas.openxmlformats.org/officeDocument/2006/relationships/image" Target="../media/image5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Line 64"/>
          <p:cNvSpPr>
            <a:spLocks noChangeShapeType="1"/>
          </p:cNvSpPr>
          <p:nvPr/>
        </p:nvSpPr>
        <p:spPr bwMode="gray">
          <a:xfrm>
            <a:off x="0" y="6483350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1087" name="Picture 63" descr="its_bkgd_bw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606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ts_bkgd_khaki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249488" y="47625"/>
            <a:ext cx="6551612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3366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4" name="Text Box 10"/>
          <p:cNvSpPr txBox="1">
            <a:spLocks noChangeArrowheads="1"/>
          </p:cNvSpPr>
          <p:nvPr/>
        </p:nvSpPr>
        <p:spPr bwMode="auto">
          <a:xfrm>
            <a:off x="36513" y="6564313"/>
            <a:ext cx="9699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1000" b="1">
                <a:solidFill>
                  <a:srgbClr val="666666"/>
                </a:solidFill>
                <a:latin typeface="Verdana" pitchFamily="34" charset="0"/>
              </a:rPr>
              <a:t>its.unc.edu</a:t>
            </a:r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8667750" y="6567488"/>
            <a:ext cx="4635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fld id="{A41B20E3-F18E-4BE9-B71D-FC11CDEE5643}" type="slidenum">
              <a:rPr lang="en-US" sz="1000" b="1">
                <a:solidFill>
                  <a:srgbClr val="666666"/>
                </a:solidFill>
                <a:latin typeface="Verdana" pitchFamily="34" charset="0"/>
              </a:rPr>
              <a:pPr/>
              <a:t>‹#›</a:t>
            </a:fld>
            <a:endParaRPr lang="en-US" sz="1000" b="1">
              <a:solidFill>
                <a:srgbClr val="666666"/>
              </a:solidFill>
              <a:latin typeface="Verdana" pitchFamily="34" charset="0"/>
            </a:endParaRPr>
          </a:p>
        </p:txBody>
      </p:sp>
      <p:grpSp>
        <p:nvGrpSpPr>
          <p:cNvPr id="1085" name="Group 61"/>
          <p:cNvGrpSpPr>
            <a:grpSpLocks/>
          </p:cNvGrpSpPr>
          <p:nvPr/>
        </p:nvGrpSpPr>
        <p:grpSpPr bwMode="auto">
          <a:xfrm>
            <a:off x="249238" y="244475"/>
            <a:ext cx="2122487" cy="547688"/>
            <a:chOff x="157" y="154"/>
            <a:chExt cx="1337" cy="345"/>
          </a:xfrm>
        </p:grpSpPr>
        <p:sp>
          <p:nvSpPr>
            <p:cNvPr id="1038" name="Freeform 14"/>
            <p:cNvSpPr>
              <a:spLocks/>
            </p:cNvSpPr>
            <p:nvPr userDrawn="1"/>
          </p:nvSpPr>
          <p:spPr bwMode="white">
            <a:xfrm>
              <a:off x="539" y="371"/>
              <a:ext cx="20" cy="39"/>
            </a:xfrm>
            <a:custGeom>
              <a:avLst/>
              <a:gdLst>
                <a:gd name="T0" fmla="*/ 0 w 24"/>
                <a:gd name="T1" fmla="*/ 0 h 48"/>
                <a:gd name="T2" fmla="*/ 24 w 24"/>
                <a:gd name="T3" fmla="*/ 0 h 48"/>
                <a:gd name="T4" fmla="*/ 24 w 24"/>
                <a:gd name="T5" fmla="*/ 3 h 48"/>
                <a:gd name="T6" fmla="*/ 23 w 24"/>
                <a:gd name="T7" fmla="*/ 3 h 48"/>
                <a:gd name="T8" fmla="*/ 17 w 24"/>
                <a:gd name="T9" fmla="*/ 9 h 48"/>
                <a:gd name="T10" fmla="*/ 17 w 24"/>
                <a:gd name="T11" fmla="*/ 39 h 48"/>
                <a:gd name="T12" fmla="*/ 23 w 24"/>
                <a:gd name="T13" fmla="*/ 45 h 48"/>
                <a:gd name="T14" fmla="*/ 24 w 24"/>
                <a:gd name="T15" fmla="*/ 45 h 48"/>
                <a:gd name="T16" fmla="*/ 24 w 24"/>
                <a:gd name="T17" fmla="*/ 48 h 48"/>
                <a:gd name="T18" fmla="*/ 0 w 24"/>
                <a:gd name="T19" fmla="*/ 48 h 48"/>
                <a:gd name="T20" fmla="*/ 0 w 24"/>
                <a:gd name="T21" fmla="*/ 45 h 48"/>
                <a:gd name="T22" fmla="*/ 1 w 24"/>
                <a:gd name="T23" fmla="*/ 45 h 48"/>
                <a:gd name="T24" fmla="*/ 7 w 24"/>
                <a:gd name="T25" fmla="*/ 40 h 48"/>
                <a:gd name="T26" fmla="*/ 7 w 24"/>
                <a:gd name="T27" fmla="*/ 9 h 48"/>
                <a:gd name="T28" fmla="*/ 1 w 24"/>
                <a:gd name="T29" fmla="*/ 3 h 48"/>
                <a:gd name="T30" fmla="*/ 0 w 24"/>
                <a:gd name="T31" fmla="*/ 3 h 48"/>
                <a:gd name="T32" fmla="*/ 0 w 24"/>
                <a:gd name="T3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7" y="5"/>
                    <a:pt x="17" y="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43"/>
                    <a:pt x="18" y="45"/>
                    <a:pt x="23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5" y="45"/>
                    <a:pt x="7" y="43"/>
                    <a:pt x="7" y="4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5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39" name="Freeform 15"/>
            <p:cNvSpPr>
              <a:spLocks/>
            </p:cNvSpPr>
            <p:nvPr userDrawn="1"/>
          </p:nvSpPr>
          <p:spPr bwMode="white">
            <a:xfrm>
              <a:off x="571" y="371"/>
              <a:ext cx="48" cy="39"/>
            </a:xfrm>
            <a:custGeom>
              <a:avLst/>
              <a:gdLst>
                <a:gd name="T0" fmla="*/ 10 w 58"/>
                <a:gd name="T1" fmla="*/ 39 h 48"/>
                <a:gd name="T2" fmla="*/ 18 w 58"/>
                <a:gd name="T3" fmla="*/ 45 h 48"/>
                <a:gd name="T4" fmla="*/ 18 w 58"/>
                <a:gd name="T5" fmla="*/ 48 h 48"/>
                <a:gd name="T6" fmla="*/ 0 w 58"/>
                <a:gd name="T7" fmla="*/ 48 h 48"/>
                <a:gd name="T8" fmla="*/ 0 w 58"/>
                <a:gd name="T9" fmla="*/ 45 h 48"/>
                <a:gd name="T10" fmla="*/ 0 w 58"/>
                <a:gd name="T11" fmla="*/ 45 h 48"/>
                <a:gd name="T12" fmla="*/ 6 w 58"/>
                <a:gd name="T13" fmla="*/ 40 h 48"/>
                <a:gd name="T14" fmla="*/ 6 w 58"/>
                <a:gd name="T15" fmla="*/ 5 h 48"/>
                <a:gd name="T16" fmla="*/ 0 w 58"/>
                <a:gd name="T17" fmla="*/ 3 h 48"/>
                <a:gd name="T18" fmla="*/ 0 w 58"/>
                <a:gd name="T19" fmla="*/ 0 h 48"/>
                <a:gd name="T20" fmla="*/ 15 w 58"/>
                <a:gd name="T21" fmla="*/ 0 h 48"/>
                <a:gd name="T22" fmla="*/ 46 w 58"/>
                <a:gd name="T23" fmla="*/ 33 h 48"/>
                <a:gd name="T24" fmla="*/ 46 w 58"/>
                <a:gd name="T25" fmla="*/ 10 h 48"/>
                <a:gd name="T26" fmla="*/ 39 w 58"/>
                <a:gd name="T27" fmla="*/ 3 h 48"/>
                <a:gd name="T28" fmla="*/ 38 w 58"/>
                <a:gd name="T29" fmla="*/ 3 h 48"/>
                <a:gd name="T30" fmla="*/ 38 w 58"/>
                <a:gd name="T31" fmla="*/ 0 h 48"/>
                <a:gd name="T32" fmla="*/ 58 w 58"/>
                <a:gd name="T33" fmla="*/ 0 h 48"/>
                <a:gd name="T34" fmla="*/ 58 w 58"/>
                <a:gd name="T35" fmla="*/ 3 h 48"/>
                <a:gd name="T36" fmla="*/ 57 w 58"/>
                <a:gd name="T37" fmla="*/ 3 h 48"/>
                <a:gd name="T38" fmla="*/ 51 w 58"/>
                <a:gd name="T39" fmla="*/ 7 h 48"/>
                <a:gd name="T40" fmla="*/ 51 w 58"/>
                <a:gd name="T41" fmla="*/ 48 h 48"/>
                <a:gd name="T42" fmla="*/ 47 w 58"/>
                <a:gd name="T43" fmla="*/ 48 h 48"/>
                <a:gd name="T44" fmla="*/ 10 w 58"/>
                <a:gd name="T45" fmla="*/ 10 h 48"/>
                <a:gd name="T46" fmla="*/ 10 w 58"/>
                <a:gd name="T47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48">
                  <a:moveTo>
                    <a:pt x="10" y="39"/>
                  </a:moveTo>
                  <a:cubicBezTo>
                    <a:pt x="10" y="43"/>
                    <a:pt x="12" y="45"/>
                    <a:pt x="18" y="45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45"/>
                    <a:pt x="6" y="43"/>
                    <a:pt x="6" y="4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2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5" y="0"/>
                    <a:pt x="15" y="0"/>
                    <a:pt x="15" y="0"/>
                  </a:cubicBezTo>
                  <a:cubicBezTo>
                    <a:pt x="46" y="33"/>
                    <a:pt x="46" y="33"/>
                    <a:pt x="46" y="33"/>
                  </a:cubicBezTo>
                  <a:cubicBezTo>
                    <a:pt x="46" y="10"/>
                    <a:pt x="46" y="10"/>
                    <a:pt x="46" y="10"/>
                  </a:cubicBezTo>
                  <a:cubicBezTo>
                    <a:pt x="46" y="4"/>
                    <a:pt x="45" y="3"/>
                    <a:pt x="39" y="3"/>
                  </a:cubicBezTo>
                  <a:cubicBezTo>
                    <a:pt x="38" y="3"/>
                    <a:pt x="38" y="3"/>
                    <a:pt x="38" y="3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53" y="3"/>
                    <a:pt x="51" y="4"/>
                    <a:pt x="51" y="7"/>
                  </a:cubicBezTo>
                  <a:cubicBezTo>
                    <a:pt x="51" y="48"/>
                    <a:pt x="51" y="48"/>
                    <a:pt x="51" y="48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10" y="10"/>
                    <a:pt x="10" y="10"/>
                    <a:pt x="10" y="10"/>
                  </a:cubicBezTo>
                  <a:lnTo>
                    <a:pt x="10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0" name="Freeform 16"/>
            <p:cNvSpPr>
              <a:spLocks/>
            </p:cNvSpPr>
            <p:nvPr userDrawn="1"/>
          </p:nvSpPr>
          <p:spPr bwMode="white">
            <a:xfrm>
              <a:off x="631" y="371"/>
              <a:ext cx="32" cy="39"/>
            </a:xfrm>
            <a:custGeom>
              <a:avLst/>
              <a:gdLst>
                <a:gd name="T0" fmla="*/ 16 w 39"/>
                <a:gd name="T1" fmla="*/ 22 h 48"/>
                <a:gd name="T2" fmla="*/ 27 w 39"/>
                <a:gd name="T3" fmla="*/ 22 h 48"/>
                <a:gd name="T4" fmla="*/ 34 w 39"/>
                <a:gd name="T5" fmla="*/ 16 h 48"/>
                <a:gd name="T6" fmla="*/ 37 w 39"/>
                <a:gd name="T7" fmla="*/ 16 h 48"/>
                <a:gd name="T8" fmla="*/ 37 w 39"/>
                <a:gd name="T9" fmla="*/ 31 h 48"/>
                <a:gd name="T10" fmla="*/ 34 w 39"/>
                <a:gd name="T11" fmla="*/ 31 h 48"/>
                <a:gd name="T12" fmla="*/ 28 w 39"/>
                <a:gd name="T13" fmla="*/ 26 h 48"/>
                <a:gd name="T14" fmla="*/ 16 w 39"/>
                <a:gd name="T15" fmla="*/ 26 h 48"/>
                <a:gd name="T16" fmla="*/ 16 w 39"/>
                <a:gd name="T17" fmla="*/ 38 h 48"/>
                <a:gd name="T18" fmla="*/ 22 w 39"/>
                <a:gd name="T19" fmla="*/ 45 h 48"/>
                <a:gd name="T20" fmla="*/ 23 w 39"/>
                <a:gd name="T21" fmla="*/ 45 h 48"/>
                <a:gd name="T22" fmla="*/ 23 w 39"/>
                <a:gd name="T23" fmla="*/ 48 h 48"/>
                <a:gd name="T24" fmla="*/ 0 w 39"/>
                <a:gd name="T25" fmla="*/ 48 h 48"/>
                <a:gd name="T26" fmla="*/ 0 w 39"/>
                <a:gd name="T27" fmla="*/ 45 h 48"/>
                <a:gd name="T28" fmla="*/ 1 w 39"/>
                <a:gd name="T29" fmla="*/ 45 h 48"/>
                <a:gd name="T30" fmla="*/ 6 w 39"/>
                <a:gd name="T31" fmla="*/ 41 h 48"/>
                <a:gd name="T32" fmla="*/ 6 w 39"/>
                <a:gd name="T33" fmla="*/ 10 h 48"/>
                <a:gd name="T34" fmla="*/ 1 w 39"/>
                <a:gd name="T35" fmla="*/ 3 h 48"/>
                <a:gd name="T36" fmla="*/ 0 w 39"/>
                <a:gd name="T37" fmla="*/ 3 h 48"/>
                <a:gd name="T38" fmla="*/ 0 w 39"/>
                <a:gd name="T39" fmla="*/ 0 h 48"/>
                <a:gd name="T40" fmla="*/ 39 w 39"/>
                <a:gd name="T41" fmla="*/ 0 h 48"/>
                <a:gd name="T42" fmla="*/ 39 w 39"/>
                <a:gd name="T43" fmla="*/ 11 h 48"/>
                <a:gd name="T44" fmla="*/ 36 w 39"/>
                <a:gd name="T45" fmla="*/ 11 h 48"/>
                <a:gd name="T46" fmla="*/ 31 w 39"/>
                <a:gd name="T47" fmla="*/ 5 h 48"/>
                <a:gd name="T48" fmla="*/ 16 w 39"/>
                <a:gd name="T49" fmla="*/ 5 h 48"/>
                <a:gd name="T50" fmla="*/ 16 w 39"/>
                <a:gd name="T51" fmla="*/ 22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39" h="48">
                  <a:moveTo>
                    <a:pt x="16" y="22"/>
                  </a:moveTo>
                  <a:cubicBezTo>
                    <a:pt x="27" y="22"/>
                    <a:pt x="27" y="22"/>
                    <a:pt x="27" y="22"/>
                  </a:cubicBezTo>
                  <a:cubicBezTo>
                    <a:pt x="32" y="22"/>
                    <a:pt x="34" y="21"/>
                    <a:pt x="34" y="16"/>
                  </a:cubicBezTo>
                  <a:cubicBezTo>
                    <a:pt x="37" y="16"/>
                    <a:pt x="37" y="16"/>
                    <a:pt x="37" y="16"/>
                  </a:cubicBezTo>
                  <a:cubicBezTo>
                    <a:pt x="37" y="31"/>
                    <a:pt x="37" y="31"/>
                    <a:pt x="37" y="31"/>
                  </a:cubicBezTo>
                  <a:cubicBezTo>
                    <a:pt x="34" y="31"/>
                    <a:pt x="34" y="31"/>
                    <a:pt x="34" y="31"/>
                  </a:cubicBezTo>
                  <a:cubicBezTo>
                    <a:pt x="34" y="28"/>
                    <a:pt x="32" y="26"/>
                    <a:pt x="28" y="26"/>
                  </a:cubicBezTo>
                  <a:cubicBezTo>
                    <a:pt x="16" y="26"/>
                    <a:pt x="16" y="26"/>
                    <a:pt x="16" y="26"/>
                  </a:cubicBezTo>
                  <a:cubicBezTo>
                    <a:pt x="16" y="38"/>
                    <a:pt x="16" y="38"/>
                    <a:pt x="16" y="38"/>
                  </a:cubicBezTo>
                  <a:cubicBezTo>
                    <a:pt x="16" y="44"/>
                    <a:pt x="17" y="45"/>
                    <a:pt x="22" y="45"/>
                  </a:cubicBezTo>
                  <a:cubicBezTo>
                    <a:pt x="23" y="45"/>
                    <a:pt x="23" y="45"/>
                    <a:pt x="23" y="45"/>
                  </a:cubicBezTo>
                  <a:cubicBezTo>
                    <a:pt x="23" y="48"/>
                    <a:pt x="23" y="48"/>
                    <a:pt x="23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5" y="45"/>
                    <a:pt x="6" y="44"/>
                    <a:pt x="6" y="41"/>
                  </a:cubicBezTo>
                  <a:cubicBezTo>
                    <a:pt x="6" y="10"/>
                    <a:pt x="6" y="10"/>
                    <a:pt x="6" y="10"/>
                  </a:cubicBezTo>
                  <a:cubicBezTo>
                    <a:pt x="6" y="5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39" y="11"/>
                    <a:pt x="39" y="11"/>
                    <a:pt x="39" y="11"/>
                  </a:cubicBezTo>
                  <a:cubicBezTo>
                    <a:pt x="36" y="11"/>
                    <a:pt x="36" y="11"/>
                    <a:pt x="36" y="11"/>
                  </a:cubicBezTo>
                  <a:cubicBezTo>
                    <a:pt x="36" y="6"/>
                    <a:pt x="35" y="5"/>
                    <a:pt x="31" y="5"/>
                  </a:cubicBezTo>
                  <a:cubicBezTo>
                    <a:pt x="16" y="5"/>
                    <a:pt x="16" y="5"/>
                    <a:pt x="16" y="5"/>
                  </a:cubicBezTo>
                  <a:lnTo>
                    <a:pt x="16" y="2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1" name="Freeform 17"/>
            <p:cNvSpPr>
              <a:spLocks noEditPoints="1"/>
            </p:cNvSpPr>
            <p:nvPr userDrawn="1"/>
          </p:nvSpPr>
          <p:spPr bwMode="white">
            <a:xfrm>
              <a:off x="678" y="370"/>
              <a:ext cx="47" cy="41"/>
            </a:xfrm>
            <a:custGeom>
              <a:avLst/>
              <a:gdLst>
                <a:gd name="T0" fmla="*/ 29 w 57"/>
                <a:gd name="T1" fmla="*/ 0 h 50"/>
                <a:gd name="T2" fmla="*/ 57 w 57"/>
                <a:gd name="T3" fmla="*/ 24 h 50"/>
                <a:gd name="T4" fmla="*/ 28 w 57"/>
                <a:gd name="T5" fmla="*/ 50 h 50"/>
                <a:gd name="T6" fmla="*/ 0 w 57"/>
                <a:gd name="T7" fmla="*/ 26 h 50"/>
                <a:gd name="T8" fmla="*/ 29 w 57"/>
                <a:gd name="T9" fmla="*/ 0 h 50"/>
                <a:gd name="T10" fmla="*/ 30 w 57"/>
                <a:gd name="T11" fmla="*/ 47 h 50"/>
                <a:gd name="T12" fmla="*/ 45 w 57"/>
                <a:gd name="T13" fmla="*/ 27 h 50"/>
                <a:gd name="T14" fmla="*/ 28 w 57"/>
                <a:gd name="T15" fmla="*/ 3 h 50"/>
                <a:gd name="T16" fmla="*/ 12 w 57"/>
                <a:gd name="T17" fmla="*/ 22 h 50"/>
                <a:gd name="T18" fmla="*/ 30 w 57"/>
                <a:gd name="T1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7" h="50">
                  <a:moveTo>
                    <a:pt x="29" y="0"/>
                  </a:moveTo>
                  <a:cubicBezTo>
                    <a:pt x="45" y="0"/>
                    <a:pt x="57" y="10"/>
                    <a:pt x="57" y="24"/>
                  </a:cubicBezTo>
                  <a:cubicBezTo>
                    <a:pt x="57" y="38"/>
                    <a:pt x="46" y="50"/>
                    <a:pt x="28" y="50"/>
                  </a:cubicBezTo>
                  <a:cubicBezTo>
                    <a:pt x="10" y="50"/>
                    <a:pt x="0" y="39"/>
                    <a:pt x="0" y="26"/>
                  </a:cubicBezTo>
                  <a:cubicBezTo>
                    <a:pt x="0" y="11"/>
                    <a:pt x="12" y="0"/>
                    <a:pt x="29" y="0"/>
                  </a:cubicBezTo>
                  <a:close/>
                  <a:moveTo>
                    <a:pt x="30" y="47"/>
                  </a:moveTo>
                  <a:cubicBezTo>
                    <a:pt x="40" y="47"/>
                    <a:pt x="45" y="37"/>
                    <a:pt x="45" y="27"/>
                  </a:cubicBezTo>
                  <a:cubicBezTo>
                    <a:pt x="45" y="15"/>
                    <a:pt x="39" y="3"/>
                    <a:pt x="28" y="3"/>
                  </a:cubicBezTo>
                  <a:cubicBezTo>
                    <a:pt x="18" y="3"/>
                    <a:pt x="12" y="11"/>
                    <a:pt x="12" y="22"/>
                  </a:cubicBezTo>
                  <a:cubicBezTo>
                    <a:pt x="12" y="37"/>
                    <a:pt x="19" y="47"/>
                    <a:pt x="30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2" name="Freeform 18"/>
            <p:cNvSpPr>
              <a:spLocks noEditPoints="1"/>
            </p:cNvSpPr>
            <p:nvPr userDrawn="1"/>
          </p:nvSpPr>
          <p:spPr bwMode="white">
            <a:xfrm>
              <a:off x="737" y="370"/>
              <a:ext cx="48" cy="41"/>
            </a:xfrm>
            <a:custGeom>
              <a:avLst/>
              <a:gdLst>
                <a:gd name="T0" fmla="*/ 18 w 59"/>
                <a:gd name="T1" fmla="*/ 40 h 50"/>
                <a:gd name="T2" fmla="*/ 24 w 59"/>
                <a:gd name="T3" fmla="*/ 46 h 50"/>
                <a:gd name="T4" fmla="*/ 27 w 59"/>
                <a:gd name="T5" fmla="*/ 46 h 50"/>
                <a:gd name="T6" fmla="*/ 27 w 59"/>
                <a:gd name="T7" fmla="*/ 49 h 50"/>
                <a:gd name="T8" fmla="*/ 0 w 59"/>
                <a:gd name="T9" fmla="*/ 49 h 50"/>
                <a:gd name="T10" fmla="*/ 0 w 59"/>
                <a:gd name="T11" fmla="*/ 46 h 50"/>
                <a:gd name="T12" fmla="*/ 1 w 59"/>
                <a:gd name="T13" fmla="*/ 46 h 50"/>
                <a:gd name="T14" fmla="*/ 8 w 59"/>
                <a:gd name="T15" fmla="*/ 40 h 50"/>
                <a:gd name="T16" fmla="*/ 8 w 59"/>
                <a:gd name="T17" fmla="*/ 10 h 50"/>
                <a:gd name="T18" fmla="*/ 2 w 59"/>
                <a:gd name="T19" fmla="*/ 4 h 50"/>
                <a:gd name="T20" fmla="*/ 0 w 59"/>
                <a:gd name="T21" fmla="*/ 4 h 50"/>
                <a:gd name="T22" fmla="*/ 0 w 59"/>
                <a:gd name="T23" fmla="*/ 1 h 50"/>
                <a:gd name="T24" fmla="*/ 10 w 59"/>
                <a:gd name="T25" fmla="*/ 1 h 50"/>
                <a:gd name="T26" fmla="*/ 22 w 59"/>
                <a:gd name="T27" fmla="*/ 0 h 50"/>
                <a:gd name="T28" fmla="*/ 44 w 59"/>
                <a:gd name="T29" fmla="*/ 6 h 50"/>
                <a:gd name="T30" fmla="*/ 47 w 59"/>
                <a:gd name="T31" fmla="*/ 14 h 50"/>
                <a:gd name="T32" fmla="*/ 36 w 59"/>
                <a:gd name="T33" fmla="*/ 27 h 50"/>
                <a:gd name="T34" fmla="*/ 49 w 59"/>
                <a:gd name="T35" fmla="*/ 42 h 50"/>
                <a:gd name="T36" fmla="*/ 59 w 59"/>
                <a:gd name="T37" fmla="*/ 47 h 50"/>
                <a:gd name="T38" fmla="*/ 59 w 59"/>
                <a:gd name="T39" fmla="*/ 50 h 50"/>
                <a:gd name="T40" fmla="*/ 54 w 59"/>
                <a:gd name="T41" fmla="*/ 50 h 50"/>
                <a:gd name="T42" fmla="*/ 37 w 59"/>
                <a:gd name="T43" fmla="*/ 45 h 50"/>
                <a:gd name="T44" fmla="*/ 24 w 59"/>
                <a:gd name="T45" fmla="*/ 29 h 50"/>
                <a:gd name="T46" fmla="*/ 18 w 59"/>
                <a:gd name="T47" fmla="*/ 29 h 50"/>
                <a:gd name="T48" fmla="*/ 18 w 59"/>
                <a:gd name="T49" fmla="*/ 40 h 50"/>
                <a:gd name="T50" fmla="*/ 18 w 59"/>
                <a:gd name="T51" fmla="*/ 26 h 50"/>
                <a:gd name="T52" fmla="*/ 21 w 59"/>
                <a:gd name="T53" fmla="*/ 26 h 50"/>
                <a:gd name="T54" fmla="*/ 36 w 59"/>
                <a:gd name="T55" fmla="*/ 15 h 50"/>
                <a:gd name="T56" fmla="*/ 22 w 59"/>
                <a:gd name="T57" fmla="*/ 4 h 50"/>
                <a:gd name="T58" fmla="*/ 18 w 59"/>
                <a:gd name="T59" fmla="*/ 4 h 50"/>
                <a:gd name="T60" fmla="*/ 18 w 59"/>
                <a:gd name="T61" fmla="*/ 26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" h="50">
                  <a:moveTo>
                    <a:pt x="18" y="40"/>
                  </a:moveTo>
                  <a:cubicBezTo>
                    <a:pt x="18" y="44"/>
                    <a:pt x="20" y="46"/>
                    <a:pt x="24" y="46"/>
                  </a:cubicBezTo>
                  <a:cubicBezTo>
                    <a:pt x="27" y="46"/>
                    <a:pt x="27" y="46"/>
                    <a:pt x="27" y="46"/>
                  </a:cubicBezTo>
                  <a:cubicBezTo>
                    <a:pt x="27" y="49"/>
                    <a:pt x="27" y="49"/>
                    <a:pt x="27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6" y="46"/>
                    <a:pt x="8" y="45"/>
                    <a:pt x="8" y="4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7"/>
                    <a:pt x="7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1"/>
                    <a:pt x="7" y="1"/>
                    <a:pt x="10" y="1"/>
                  </a:cubicBezTo>
                  <a:cubicBezTo>
                    <a:pt x="14" y="1"/>
                    <a:pt x="20" y="0"/>
                    <a:pt x="22" y="0"/>
                  </a:cubicBezTo>
                  <a:cubicBezTo>
                    <a:pt x="34" y="0"/>
                    <a:pt x="40" y="2"/>
                    <a:pt x="44" y="6"/>
                  </a:cubicBezTo>
                  <a:cubicBezTo>
                    <a:pt x="46" y="8"/>
                    <a:pt x="47" y="11"/>
                    <a:pt x="47" y="14"/>
                  </a:cubicBezTo>
                  <a:cubicBezTo>
                    <a:pt x="47" y="20"/>
                    <a:pt x="43" y="25"/>
                    <a:pt x="36" y="27"/>
                  </a:cubicBezTo>
                  <a:cubicBezTo>
                    <a:pt x="41" y="31"/>
                    <a:pt x="44" y="37"/>
                    <a:pt x="49" y="42"/>
                  </a:cubicBezTo>
                  <a:cubicBezTo>
                    <a:pt x="52" y="45"/>
                    <a:pt x="54" y="46"/>
                    <a:pt x="59" y="47"/>
                  </a:cubicBezTo>
                  <a:cubicBezTo>
                    <a:pt x="59" y="50"/>
                    <a:pt x="59" y="50"/>
                    <a:pt x="59" y="50"/>
                  </a:cubicBezTo>
                  <a:cubicBezTo>
                    <a:pt x="57" y="50"/>
                    <a:pt x="57" y="50"/>
                    <a:pt x="54" y="50"/>
                  </a:cubicBezTo>
                  <a:cubicBezTo>
                    <a:pt x="45" y="50"/>
                    <a:pt x="41" y="48"/>
                    <a:pt x="37" y="45"/>
                  </a:cubicBezTo>
                  <a:cubicBezTo>
                    <a:pt x="34" y="41"/>
                    <a:pt x="29" y="33"/>
                    <a:pt x="24" y="29"/>
                  </a:cubicBezTo>
                  <a:cubicBezTo>
                    <a:pt x="18" y="29"/>
                    <a:pt x="18" y="29"/>
                    <a:pt x="18" y="29"/>
                  </a:cubicBezTo>
                  <a:lnTo>
                    <a:pt x="18" y="40"/>
                  </a:lnTo>
                  <a:close/>
                  <a:moveTo>
                    <a:pt x="18" y="26"/>
                  </a:moveTo>
                  <a:cubicBezTo>
                    <a:pt x="21" y="26"/>
                    <a:pt x="21" y="26"/>
                    <a:pt x="21" y="26"/>
                  </a:cubicBezTo>
                  <a:cubicBezTo>
                    <a:pt x="31" y="26"/>
                    <a:pt x="36" y="23"/>
                    <a:pt x="36" y="15"/>
                  </a:cubicBezTo>
                  <a:cubicBezTo>
                    <a:pt x="36" y="6"/>
                    <a:pt x="30" y="4"/>
                    <a:pt x="22" y="4"/>
                  </a:cubicBezTo>
                  <a:cubicBezTo>
                    <a:pt x="18" y="4"/>
                    <a:pt x="18" y="4"/>
                    <a:pt x="18" y="4"/>
                  </a:cubicBezTo>
                  <a:lnTo>
                    <a:pt x="18" y="2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3" name="Freeform 19"/>
            <p:cNvSpPr>
              <a:spLocks/>
            </p:cNvSpPr>
            <p:nvPr userDrawn="1"/>
          </p:nvSpPr>
          <p:spPr bwMode="white">
            <a:xfrm>
              <a:off x="794" y="371"/>
              <a:ext cx="56" cy="39"/>
            </a:xfrm>
            <a:custGeom>
              <a:avLst/>
              <a:gdLst>
                <a:gd name="T0" fmla="*/ 13 w 68"/>
                <a:gd name="T1" fmla="*/ 10 h 48"/>
                <a:gd name="T2" fmla="*/ 12 w 68"/>
                <a:gd name="T3" fmla="*/ 10 h 48"/>
                <a:gd name="T4" fmla="*/ 11 w 68"/>
                <a:gd name="T5" fmla="*/ 37 h 48"/>
                <a:gd name="T6" fmla="*/ 17 w 68"/>
                <a:gd name="T7" fmla="*/ 45 h 48"/>
                <a:gd name="T8" fmla="*/ 17 w 68"/>
                <a:gd name="T9" fmla="*/ 48 h 48"/>
                <a:gd name="T10" fmla="*/ 0 w 68"/>
                <a:gd name="T11" fmla="*/ 48 h 48"/>
                <a:gd name="T12" fmla="*/ 0 w 68"/>
                <a:gd name="T13" fmla="*/ 45 h 48"/>
                <a:gd name="T14" fmla="*/ 7 w 68"/>
                <a:gd name="T15" fmla="*/ 37 h 48"/>
                <a:gd name="T16" fmla="*/ 8 w 68"/>
                <a:gd name="T17" fmla="*/ 9 h 48"/>
                <a:gd name="T18" fmla="*/ 3 w 68"/>
                <a:gd name="T19" fmla="*/ 3 h 48"/>
                <a:gd name="T20" fmla="*/ 3 w 68"/>
                <a:gd name="T21" fmla="*/ 0 h 48"/>
                <a:gd name="T22" fmla="*/ 19 w 68"/>
                <a:gd name="T23" fmla="*/ 0 h 48"/>
                <a:gd name="T24" fmla="*/ 34 w 68"/>
                <a:gd name="T25" fmla="*/ 32 h 48"/>
                <a:gd name="T26" fmla="*/ 48 w 68"/>
                <a:gd name="T27" fmla="*/ 0 h 48"/>
                <a:gd name="T28" fmla="*/ 65 w 68"/>
                <a:gd name="T29" fmla="*/ 0 h 48"/>
                <a:gd name="T30" fmla="*/ 65 w 68"/>
                <a:gd name="T31" fmla="*/ 3 h 48"/>
                <a:gd name="T32" fmla="*/ 59 w 68"/>
                <a:gd name="T33" fmla="*/ 9 h 48"/>
                <a:gd name="T34" fmla="*/ 61 w 68"/>
                <a:gd name="T35" fmla="*/ 37 h 48"/>
                <a:gd name="T36" fmla="*/ 68 w 68"/>
                <a:gd name="T37" fmla="*/ 45 h 48"/>
                <a:gd name="T38" fmla="*/ 68 w 68"/>
                <a:gd name="T39" fmla="*/ 48 h 48"/>
                <a:gd name="T40" fmla="*/ 44 w 68"/>
                <a:gd name="T41" fmla="*/ 48 h 48"/>
                <a:gd name="T42" fmla="*/ 44 w 68"/>
                <a:gd name="T43" fmla="*/ 45 h 48"/>
                <a:gd name="T44" fmla="*/ 45 w 68"/>
                <a:gd name="T45" fmla="*/ 45 h 48"/>
                <a:gd name="T46" fmla="*/ 51 w 68"/>
                <a:gd name="T47" fmla="*/ 40 h 48"/>
                <a:gd name="T48" fmla="*/ 51 w 68"/>
                <a:gd name="T49" fmla="*/ 36 h 48"/>
                <a:gd name="T50" fmla="*/ 49 w 68"/>
                <a:gd name="T51" fmla="*/ 9 h 48"/>
                <a:gd name="T52" fmla="*/ 49 w 68"/>
                <a:gd name="T53" fmla="*/ 9 h 48"/>
                <a:gd name="T54" fmla="*/ 32 w 68"/>
                <a:gd name="T55" fmla="*/ 48 h 48"/>
                <a:gd name="T56" fmla="*/ 30 w 68"/>
                <a:gd name="T57" fmla="*/ 48 h 48"/>
                <a:gd name="T58" fmla="*/ 13 w 68"/>
                <a:gd name="T59" fmla="*/ 1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68" h="48">
                  <a:moveTo>
                    <a:pt x="13" y="10"/>
                  </a:moveTo>
                  <a:cubicBezTo>
                    <a:pt x="12" y="10"/>
                    <a:pt x="12" y="10"/>
                    <a:pt x="12" y="10"/>
                  </a:cubicBezTo>
                  <a:cubicBezTo>
                    <a:pt x="11" y="37"/>
                    <a:pt x="11" y="37"/>
                    <a:pt x="11" y="37"/>
                  </a:cubicBezTo>
                  <a:cubicBezTo>
                    <a:pt x="10" y="42"/>
                    <a:pt x="11" y="45"/>
                    <a:pt x="17" y="45"/>
                  </a:cubicBezTo>
                  <a:cubicBezTo>
                    <a:pt x="17" y="48"/>
                    <a:pt x="17" y="48"/>
                    <a:pt x="17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6" y="45"/>
                    <a:pt x="6" y="43"/>
                    <a:pt x="7" y="37"/>
                  </a:cubicBezTo>
                  <a:cubicBezTo>
                    <a:pt x="8" y="9"/>
                    <a:pt x="8" y="9"/>
                    <a:pt x="8" y="9"/>
                  </a:cubicBezTo>
                  <a:cubicBezTo>
                    <a:pt x="9" y="5"/>
                    <a:pt x="8" y="4"/>
                    <a:pt x="3" y="3"/>
                  </a:cubicBezTo>
                  <a:cubicBezTo>
                    <a:pt x="3" y="0"/>
                    <a:pt x="3" y="0"/>
                    <a:pt x="3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34" y="32"/>
                    <a:pt x="34" y="32"/>
                    <a:pt x="34" y="32"/>
                  </a:cubicBezTo>
                  <a:cubicBezTo>
                    <a:pt x="48" y="0"/>
                    <a:pt x="48" y="0"/>
                    <a:pt x="48" y="0"/>
                  </a:cubicBezTo>
                  <a:cubicBezTo>
                    <a:pt x="65" y="0"/>
                    <a:pt x="65" y="0"/>
                    <a:pt x="65" y="0"/>
                  </a:cubicBezTo>
                  <a:cubicBezTo>
                    <a:pt x="65" y="3"/>
                    <a:pt x="65" y="3"/>
                    <a:pt x="65" y="3"/>
                  </a:cubicBezTo>
                  <a:cubicBezTo>
                    <a:pt x="59" y="4"/>
                    <a:pt x="59" y="4"/>
                    <a:pt x="59" y="9"/>
                  </a:cubicBezTo>
                  <a:cubicBezTo>
                    <a:pt x="61" y="37"/>
                    <a:pt x="61" y="37"/>
                    <a:pt x="61" y="37"/>
                  </a:cubicBezTo>
                  <a:cubicBezTo>
                    <a:pt x="61" y="44"/>
                    <a:pt x="62" y="44"/>
                    <a:pt x="68" y="45"/>
                  </a:cubicBezTo>
                  <a:cubicBezTo>
                    <a:pt x="68" y="48"/>
                    <a:pt x="68" y="48"/>
                    <a:pt x="68" y="48"/>
                  </a:cubicBezTo>
                  <a:cubicBezTo>
                    <a:pt x="44" y="48"/>
                    <a:pt x="44" y="48"/>
                    <a:pt x="44" y="48"/>
                  </a:cubicBezTo>
                  <a:cubicBezTo>
                    <a:pt x="44" y="45"/>
                    <a:pt x="44" y="45"/>
                    <a:pt x="44" y="45"/>
                  </a:cubicBezTo>
                  <a:cubicBezTo>
                    <a:pt x="45" y="45"/>
                    <a:pt x="45" y="45"/>
                    <a:pt x="45" y="45"/>
                  </a:cubicBezTo>
                  <a:cubicBezTo>
                    <a:pt x="48" y="45"/>
                    <a:pt x="51" y="45"/>
                    <a:pt x="51" y="40"/>
                  </a:cubicBezTo>
                  <a:cubicBezTo>
                    <a:pt x="51" y="39"/>
                    <a:pt x="51" y="37"/>
                    <a:pt x="51" y="36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49" y="9"/>
                    <a:pt x="49" y="9"/>
                    <a:pt x="49" y="9"/>
                  </a:cubicBezTo>
                  <a:cubicBezTo>
                    <a:pt x="32" y="48"/>
                    <a:pt x="32" y="48"/>
                    <a:pt x="32" y="48"/>
                  </a:cubicBezTo>
                  <a:cubicBezTo>
                    <a:pt x="30" y="48"/>
                    <a:pt x="30" y="48"/>
                    <a:pt x="30" y="48"/>
                  </a:cubicBezTo>
                  <a:lnTo>
                    <a:pt x="13" y="1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4" name="Freeform 20"/>
            <p:cNvSpPr>
              <a:spLocks noEditPoints="1"/>
            </p:cNvSpPr>
            <p:nvPr userDrawn="1"/>
          </p:nvSpPr>
          <p:spPr bwMode="white">
            <a:xfrm>
              <a:off x="861" y="370"/>
              <a:ext cx="45" cy="40"/>
            </a:xfrm>
            <a:custGeom>
              <a:avLst/>
              <a:gdLst>
                <a:gd name="T0" fmla="*/ 16 w 55"/>
                <a:gd name="T1" fmla="*/ 31 h 49"/>
                <a:gd name="T2" fmla="*/ 13 w 55"/>
                <a:gd name="T3" fmla="*/ 40 h 49"/>
                <a:gd name="T4" fmla="*/ 19 w 55"/>
                <a:gd name="T5" fmla="*/ 46 h 49"/>
                <a:gd name="T6" fmla="*/ 20 w 55"/>
                <a:gd name="T7" fmla="*/ 46 h 49"/>
                <a:gd name="T8" fmla="*/ 20 w 55"/>
                <a:gd name="T9" fmla="*/ 49 h 49"/>
                <a:gd name="T10" fmla="*/ 0 w 55"/>
                <a:gd name="T11" fmla="*/ 49 h 49"/>
                <a:gd name="T12" fmla="*/ 0 w 55"/>
                <a:gd name="T13" fmla="*/ 46 h 49"/>
                <a:gd name="T14" fmla="*/ 1 w 55"/>
                <a:gd name="T15" fmla="*/ 46 h 49"/>
                <a:gd name="T16" fmla="*/ 8 w 55"/>
                <a:gd name="T17" fmla="*/ 39 h 49"/>
                <a:gd name="T18" fmla="*/ 21 w 55"/>
                <a:gd name="T19" fmla="*/ 3 h 49"/>
                <a:gd name="T20" fmla="*/ 20 w 55"/>
                <a:gd name="T21" fmla="*/ 0 h 49"/>
                <a:gd name="T22" fmla="*/ 32 w 55"/>
                <a:gd name="T23" fmla="*/ 0 h 49"/>
                <a:gd name="T24" fmla="*/ 47 w 55"/>
                <a:gd name="T25" fmla="*/ 39 h 49"/>
                <a:gd name="T26" fmla="*/ 55 w 55"/>
                <a:gd name="T27" fmla="*/ 46 h 49"/>
                <a:gd name="T28" fmla="*/ 55 w 55"/>
                <a:gd name="T29" fmla="*/ 49 h 49"/>
                <a:gd name="T30" fmla="*/ 30 w 55"/>
                <a:gd name="T31" fmla="*/ 49 h 49"/>
                <a:gd name="T32" fmla="*/ 30 w 55"/>
                <a:gd name="T33" fmla="*/ 46 h 49"/>
                <a:gd name="T34" fmla="*/ 32 w 55"/>
                <a:gd name="T35" fmla="*/ 46 h 49"/>
                <a:gd name="T36" fmla="*/ 36 w 55"/>
                <a:gd name="T37" fmla="*/ 40 h 49"/>
                <a:gd name="T38" fmla="*/ 33 w 55"/>
                <a:gd name="T39" fmla="*/ 31 h 49"/>
                <a:gd name="T40" fmla="*/ 16 w 55"/>
                <a:gd name="T41" fmla="*/ 31 h 49"/>
                <a:gd name="T42" fmla="*/ 24 w 55"/>
                <a:gd name="T43" fmla="*/ 9 h 49"/>
                <a:gd name="T44" fmla="*/ 17 w 55"/>
                <a:gd name="T45" fmla="*/ 27 h 49"/>
                <a:gd name="T46" fmla="*/ 31 w 55"/>
                <a:gd name="T47" fmla="*/ 27 h 49"/>
                <a:gd name="T48" fmla="*/ 24 w 55"/>
                <a:gd name="T49" fmla="*/ 9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55" h="49">
                  <a:moveTo>
                    <a:pt x="16" y="31"/>
                  </a:moveTo>
                  <a:cubicBezTo>
                    <a:pt x="13" y="40"/>
                    <a:pt x="13" y="40"/>
                    <a:pt x="13" y="40"/>
                  </a:cubicBezTo>
                  <a:cubicBezTo>
                    <a:pt x="11" y="44"/>
                    <a:pt x="11" y="46"/>
                    <a:pt x="19" y="46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49"/>
                    <a:pt x="20" y="49"/>
                    <a:pt x="20" y="49"/>
                  </a:cubicBezTo>
                  <a:cubicBezTo>
                    <a:pt x="0" y="49"/>
                    <a:pt x="0" y="49"/>
                    <a:pt x="0" y="49"/>
                  </a:cubicBezTo>
                  <a:cubicBezTo>
                    <a:pt x="0" y="46"/>
                    <a:pt x="0" y="46"/>
                    <a:pt x="0" y="46"/>
                  </a:cubicBezTo>
                  <a:cubicBezTo>
                    <a:pt x="1" y="46"/>
                    <a:pt x="1" y="46"/>
                    <a:pt x="1" y="46"/>
                  </a:cubicBezTo>
                  <a:cubicBezTo>
                    <a:pt x="4" y="46"/>
                    <a:pt x="6" y="44"/>
                    <a:pt x="8" y="39"/>
                  </a:cubicBezTo>
                  <a:cubicBezTo>
                    <a:pt x="21" y="3"/>
                    <a:pt x="21" y="3"/>
                    <a:pt x="21" y="3"/>
                  </a:cubicBezTo>
                  <a:cubicBezTo>
                    <a:pt x="20" y="0"/>
                    <a:pt x="20" y="0"/>
                    <a:pt x="20" y="0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47" y="39"/>
                    <a:pt x="47" y="39"/>
                    <a:pt x="47" y="39"/>
                  </a:cubicBezTo>
                  <a:cubicBezTo>
                    <a:pt x="49" y="44"/>
                    <a:pt x="51" y="46"/>
                    <a:pt x="55" y="46"/>
                  </a:cubicBezTo>
                  <a:cubicBezTo>
                    <a:pt x="55" y="49"/>
                    <a:pt x="55" y="49"/>
                    <a:pt x="55" y="49"/>
                  </a:cubicBezTo>
                  <a:cubicBezTo>
                    <a:pt x="30" y="49"/>
                    <a:pt x="30" y="49"/>
                    <a:pt x="30" y="49"/>
                  </a:cubicBezTo>
                  <a:cubicBezTo>
                    <a:pt x="30" y="46"/>
                    <a:pt x="30" y="46"/>
                    <a:pt x="30" y="46"/>
                  </a:cubicBezTo>
                  <a:cubicBezTo>
                    <a:pt x="32" y="46"/>
                    <a:pt x="32" y="46"/>
                    <a:pt x="32" y="46"/>
                  </a:cubicBezTo>
                  <a:cubicBezTo>
                    <a:pt x="37" y="46"/>
                    <a:pt x="38" y="44"/>
                    <a:pt x="36" y="40"/>
                  </a:cubicBezTo>
                  <a:cubicBezTo>
                    <a:pt x="33" y="31"/>
                    <a:pt x="33" y="31"/>
                    <a:pt x="33" y="31"/>
                  </a:cubicBezTo>
                  <a:lnTo>
                    <a:pt x="16" y="31"/>
                  </a:lnTo>
                  <a:close/>
                  <a:moveTo>
                    <a:pt x="24" y="9"/>
                  </a:moveTo>
                  <a:cubicBezTo>
                    <a:pt x="17" y="27"/>
                    <a:pt x="17" y="27"/>
                    <a:pt x="17" y="27"/>
                  </a:cubicBezTo>
                  <a:cubicBezTo>
                    <a:pt x="31" y="27"/>
                    <a:pt x="31" y="27"/>
                    <a:pt x="31" y="27"/>
                  </a:cubicBezTo>
                  <a:lnTo>
                    <a:pt x="24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5" name="Freeform 21"/>
            <p:cNvSpPr>
              <a:spLocks/>
            </p:cNvSpPr>
            <p:nvPr userDrawn="1"/>
          </p:nvSpPr>
          <p:spPr bwMode="white">
            <a:xfrm>
              <a:off x="911" y="370"/>
              <a:ext cx="43" cy="40"/>
            </a:xfrm>
            <a:custGeom>
              <a:avLst/>
              <a:gdLst>
                <a:gd name="T0" fmla="*/ 31 w 52"/>
                <a:gd name="T1" fmla="*/ 40 h 49"/>
                <a:gd name="T2" fmla="*/ 38 w 52"/>
                <a:gd name="T3" fmla="*/ 46 h 49"/>
                <a:gd name="T4" fmla="*/ 40 w 52"/>
                <a:gd name="T5" fmla="*/ 46 h 49"/>
                <a:gd name="T6" fmla="*/ 40 w 52"/>
                <a:gd name="T7" fmla="*/ 49 h 49"/>
                <a:gd name="T8" fmla="*/ 12 w 52"/>
                <a:gd name="T9" fmla="*/ 49 h 49"/>
                <a:gd name="T10" fmla="*/ 12 w 52"/>
                <a:gd name="T11" fmla="*/ 46 h 49"/>
                <a:gd name="T12" fmla="*/ 15 w 52"/>
                <a:gd name="T13" fmla="*/ 46 h 49"/>
                <a:gd name="T14" fmla="*/ 21 w 52"/>
                <a:gd name="T15" fmla="*/ 40 h 49"/>
                <a:gd name="T16" fmla="*/ 21 w 52"/>
                <a:gd name="T17" fmla="*/ 5 h 49"/>
                <a:gd name="T18" fmla="*/ 12 w 52"/>
                <a:gd name="T19" fmla="*/ 5 h 49"/>
                <a:gd name="T20" fmla="*/ 4 w 52"/>
                <a:gd name="T21" fmla="*/ 14 h 49"/>
                <a:gd name="T22" fmla="*/ 0 w 52"/>
                <a:gd name="T23" fmla="*/ 14 h 49"/>
                <a:gd name="T24" fmla="*/ 2 w 52"/>
                <a:gd name="T25" fmla="*/ 0 h 49"/>
                <a:gd name="T26" fmla="*/ 4 w 52"/>
                <a:gd name="T27" fmla="*/ 0 h 49"/>
                <a:gd name="T28" fmla="*/ 6 w 52"/>
                <a:gd name="T29" fmla="*/ 1 h 49"/>
                <a:gd name="T30" fmla="*/ 8 w 52"/>
                <a:gd name="T31" fmla="*/ 1 h 49"/>
                <a:gd name="T32" fmla="*/ 44 w 52"/>
                <a:gd name="T33" fmla="*/ 1 h 49"/>
                <a:gd name="T34" fmla="*/ 48 w 52"/>
                <a:gd name="T35" fmla="*/ 0 h 49"/>
                <a:gd name="T36" fmla="*/ 50 w 52"/>
                <a:gd name="T37" fmla="*/ 0 h 49"/>
                <a:gd name="T38" fmla="*/ 52 w 52"/>
                <a:gd name="T39" fmla="*/ 14 h 49"/>
                <a:gd name="T40" fmla="*/ 48 w 52"/>
                <a:gd name="T41" fmla="*/ 14 h 49"/>
                <a:gd name="T42" fmla="*/ 40 w 52"/>
                <a:gd name="T43" fmla="*/ 5 h 49"/>
                <a:gd name="T44" fmla="*/ 31 w 52"/>
                <a:gd name="T45" fmla="*/ 5 h 49"/>
                <a:gd name="T46" fmla="*/ 31 w 52"/>
                <a:gd name="T47" fmla="*/ 4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9">
                  <a:moveTo>
                    <a:pt x="31" y="40"/>
                  </a:moveTo>
                  <a:cubicBezTo>
                    <a:pt x="31" y="44"/>
                    <a:pt x="32" y="46"/>
                    <a:pt x="38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9" y="46"/>
                    <a:pt x="21" y="44"/>
                    <a:pt x="21" y="40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12" y="5"/>
                    <a:pt x="12" y="5"/>
                    <a:pt x="12" y="5"/>
                  </a:cubicBezTo>
                  <a:cubicBezTo>
                    <a:pt x="6" y="5"/>
                    <a:pt x="5" y="6"/>
                    <a:pt x="4" y="14"/>
                  </a:cubicBezTo>
                  <a:cubicBezTo>
                    <a:pt x="0" y="14"/>
                    <a:pt x="0" y="14"/>
                    <a:pt x="0" y="1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6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44" y="1"/>
                    <a:pt x="44" y="1"/>
                    <a:pt x="44" y="1"/>
                  </a:cubicBezTo>
                  <a:cubicBezTo>
                    <a:pt x="46" y="1"/>
                    <a:pt x="47" y="1"/>
                    <a:pt x="4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2" y="14"/>
                    <a:pt x="52" y="14"/>
                    <a:pt x="52" y="14"/>
                  </a:cubicBezTo>
                  <a:cubicBezTo>
                    <a:pt x="48" y="14"/>
                    <a:pt x="48" y="14"/>
                    <a:pt x="48" y="14"/>
                  </a:cubicBezTo>
                  <a:cubicBezTo>
                    <a:pt x="47" y="6"/>
                    <a:pt x="46" y="5"/>
                    <a:pt x="40" y="5"/>
                  </a:cubicBezTo>
                  <a:cubicBezTo>
                    <a:pt x="31" y="5"/>
                    <a:pt x="31" y="5"/>
                    <a:pt x="31" y="5"/>
                  </a:cubicBezTo>
                  <a:lnTo>
                    <a:pt x="31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6" name="Freeform 22"/>
            <p:cNvSpPr>
              <a:spLocks/>
            </p:cNvSpPr>
            <p:nvPr userDrawn="1"/>
          </p:nvSpPr>
          <p:spPr bwMode="white">
            <a:xfrm>
              <a:off x="965" y="371"/>
              <a:ext cx="20" cy="39"/>
            </a:xfrm>
            <a:custGeom>
              <a:avLst/>
              <a:gdLst>
                <a:gd name="T0" fmla="*/ 0 w 24"/>
                <a:gd name="T1" fmla="*/ 0 h 48"/>
                <a:gd name="T2" fmla="*/ 24 w 24"/>
                <a:gd name="T3" fmla="*/ 0 h 48"/>
                <a:gd name="T4" fmla="*/ 24 w 24"/>
                <a:gd name="T5" fmla="*/ 3 h 48"/>
                <a:gd name="T6" fmla="*/ 23 w 24"/>
                <a:gd name="T7" fmla="*/ 3 h 48"/>
                <a:gd name="T8" fmla="*/ 17 w 24"/>
                <a:gd name="T9" fmla="*/ 9 h 48"/>
                <a:gd name="T10" fmla="*/ 17 w 24"/>
                <a:gd name="T11" fmla="*/ 39 h 48"/>
                <a:gd name="T12" fmla="*/ 23 w 24"/>
                <a:gd name="T13" fmla="*/ 45 h 48"/>
                <a:gd name="T14" fmla="*/ 24 w 24"/>
                <a:gd name="T15" fmla="*/ 45 h 48"/>
                <a:gd name="T16" fmla="*/ 24 w 24"/>
                <a:gd name="T17" fmla="*/ 48 h 48"/>
                <a:gd name="T18" fmla="*/ 0 w 24"/>
                <a:gd name="T19" fmla="*/ 48 h 48"/>
                <a:gd name="T20" fmla="*/ 0 w 24"/>
                <a:gd name="T21" fmla="*/ 45 h 48"/>
                <a:gd name="T22" fmla="*/ 1 w 24"/>
                <a:gd name="T23" fmla="*/ 45 h 48"/>
                <a:gd name="T24" fmla="*/ 7 w 24"/>
                <a:gd name="T25" fmla="*/ 40 h 48"/>
                <a:gd name="T26" fmla="*/ 7 w 24"/>
                <a:gd name="T27" fmla="*/ 9 h 48"/>
                <a:gd name="T28" fmla="*/ 1 w 24"/>
                <a:gd name="T29" fmla="*/ 3 h 48"/>
                <a:gd name="T30" fmla="*/ 0 w 24"/>
                <a:gd name="T31" fmla="*/ 3 h 48"/>
                <a:gd name="T32" fmla="*/ 0 w 24"/>
                <a:gd name="T33" fmla="*/ 0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4" h="48">
                  <a:moveTo>
                    <a:pt x="0" y="0"/>
                  </a:moveTo>
                  <a:cubicBezTo>
                    <a:pt x="24" y="0"/>
                    <a:pt x="24" y="0"/>
                    <a:pt x="24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7" y="5"/>
                    <a:pt x="17" y="9"/>
                  </a:cubicBezTo>
                  <a:cubicBezTo>
                    <a:pt x="17" y="39"/>
                    <a:pt x="17" y="39"/>
                    <a:pt x="17" y="39"/>
                  </a:cubicBezTo>
                  <a:cubicBezTo>
                    <a:pt x="17" y="43"/>
                    <a:pt x="19" y="45"/>
                    <a:pt x="23" y="45"/>
                  </a:cubicBezTo>
                  <a:cubicBezTo>
                    <a:pt x="24" y="45"/>
                    <a:pt x="24" y="45"/>
                    <a:pt x="24" y="45"/>
                  </a:cubicBezTo>
                  <a:cubicBezTo>
                    <a:pt x="24" y="48"/>
                    <a:pt x="24" y="48"/>
                    <a:pt x="24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5" y="45"/>
                    <a:pt x="7" y="43"/>
                    <a:pt x="7" y="40"/>
                  </a:cubicBezTo>
                  <a:cubicBezTo>
                    <a:pt x="7" y="9"/>
                    <a:pt x="7" y="9"/>
                    <a:pt x="7" y="9"/>
                  </a:cubicBezTo>
                  <a:cubicBezTo>
                    <a:pt x="7" y="5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7" name="Freeform 23"/>
            <p:cNvSpPr>
              <a:spLocks noEditPoints="1"/>
            </p:cNvSpPr>
            <p:nvPr userDrawn="1"/>
          </p:nvSpPr>
          <p:spPr bwMode="white">
            <a:xfrm>
              <a:off x="999" y="370"/>
              <a:ext cx="46" cy="41"/>
            </a:xfrm>
            <a:custGeom>
              <a:avLst/>
              <a:gdLst>
                <a:gd name="T0" fmla="*/ 29 w 56"/>
                <a:gd name="T1" fmla="*/ 0 h 50"/>
                <a:gd name="T2" fmla="*/ 56 w 56"/>
                <a:gd name="T3" fmla="*/ 24 h 50"/>
                <a:gd name="T4" fmla="*/ 28 w 56"/>
                <a:gd name="T5" fmla="*/ 50 h 50"/>
                <a:gd name="T6" fmla="*/ 0 w 56"/>
                <a:gd name="T7" fmla="*/ 26 h 50"/>
                <a:gd name="T8" fmla="*/ 29 w 56"/>
                <a:gd name="T9" fmla="*/ 0 h 50"/>
                <a:gd name="T10" fmla="*/ 29 w 56"/>
                <a:gd name="T11" fmla="*/ 47 h 50"/>
                <a:gd name="T12" fmla="*/ 45 w 56"/>
                <a:gd name="T13" fmla="*/ 27 h 50"/>
                <a:gd name="T14" fmla="*/ 27 w 56"/>
                <a:gd name="T15" fmla="*/ 3 h 50"/>
                <a:gd name="T16" fmla="*/ 11 w 56"/>
                <a:gd name="T17" fmla="*/ 22 h 50"/>
                <a:gd name="T18" fmla="*/ 29 w 56"/>
                <a:gd name="T1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0">
                  <a:moveTo>
                    <a:pt x="29" y="0"/>
                  </a:moveTo>
                  <a:cubicBezTo>
                    <a:pt x="45" y="0"/>
                    <a:pt x="56" y="10"/>
                    <a:pt x="56" y="24"/>
                  </a:cubicBezTo>
                  <a:cubicBezTo>
                    <a:pt x="56" y="38"/>
                    <a:pt x="46" y="50"/>
                    <a:pt x="28" y="50"/>
                  </a:cubicBezTo>
                  <a:cubicBezTo>
                    <a:pt x="10" y="50"/>
                    <a:pt x="0" y="39"/>
                    <a:pt x="0" y="26"/>
                  </a:cubicBezTo>
                  <a:cubicBezTo>
                    <a:pt x="0" y="11"/>
                    <a:pt x="12" y="0"/>
                    <a:pt x="29" y="0"/>
                  </a:cubicBezTo>
                  <a:close/>
                  <a:moveTo>
                    <a:pt x="29" y="47"/>
                  </a:moveTo>
                  <a:cubicBezTo>
                    <a:pt x="40" y="47"/>
                    <a:pt x="45" y="37"/>
                    <a:pt x="45" y="27"/>
                  </a:cubicBezTo>
                  <a:cubicBezTo>
                    <a:pt x="45" y="15"/>
                    <a:pt x="39" y="3"/>
                    <a:pt x="27" y="3"/>
                  </a:cubicBezTo>
                  <a:cubicBezTo>
                    <a:pt x="18" y="3"/>
                    <a:pt x="11" y="11"/>
                    <a:pt x="11" y="22"/>
                  </a:cubicBezTo>
                  <a:cubicBezTo>
                    <a:pt x="11" y="37"/>
                    <a:pt x="19" y="47"/>
                    <a:pt x="29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8" name="Freeform 24"/>
            <p:cNvSpPr>
              <a:spLocks/>
            </p:cNvSpPr>
            <p:nvPr userDrawn="1"/>
          </p:nvSpPr>
          <p:spPr bwMode="white">
            <a:xfrm>
              <a:off x="1059" y="371"/>
              <a:ext cx="47" cy="39"/>
            </a:xfrm>
            <a:custGeom>
              <a:avLst/>
              <a:gdLst>
                <a:gd name="T0" fmla="*/ 11 w 58"/>
                <a:gd name="T1" fmla="*/ 39 h 48"/>
                <a:gd name="T2" fmla="*/ 18 w 58"/>
                <a:gd name="T3" fmla="*/ 45 h 48"/>
                <a:gd name="T4" fmla="*/ 18 w 58"/>
                <a:gd name="T5" fmla="*/ 48 h 48"/>
                <a:gd name="T6" fmla="*/ 0 w 58"/>
                <a:gd name="T7" fmla="*/ 48 h 48"/>
                <a:gd name="T8" fmla="*/ 0 w 58"/>
                <a:gd name="T9" fmla="*/ 45 h 48"/>
                <a:gd name="T10" fmla="*/ 0 w 58"/>
                <a:gd name="T11" fmla="*/ 45 h 48"/>
                <a:gd name="T12" fmla="*/ 6 w 58"/>
                <a:gd name="T13" fmla="*/ 40 h 48"/>
                <a:gd name="T14" fmla="*/ 6 w 58"/>
                <a:gd name="T15" fmla="*/ 5 h 48"/>
                <a:gd name="T16" fmla="*/ 0 w 58"/>
                <a:gd name="T17" fmla="*/ 3 h 48"/>
                <a:gd name="T18" fmla="*/ 0 w 58"/>
                <a:gd name="T19" fmla="*/ 0 h 48"/>
                <a:gd name="T20" fmla="*/ 16 w 58"/>
                <a:gd name="T21" fmla="*/ 0 h 48"/>
                <a:gd name="T22" fmla="*/ 47 w 58"/>
                <a:gd name="T23" fmla="*/ 33 h 48"/>
                <a:gd name="T24" fmla="*/ 47 w 58"/>
                <a:gd name="T25" fmla="*/ 10 h 48"/>
                <a:gd name="T26" fmla="*/ 39 w 58"/>
                <a:gd name="T27" fmla="*/ 3 h 48"/>
                <a:gd name="T28" fmla="*/ 39 w 58"/>
                <a:gd name="T29" fmla="*/ 3 h 48"/>
                <a:gd name="T30" fmla="*/ 39 w 58"/>
                <a:gd name="T31" fmla="*/ 0 h 48"/>
                <a:gd name="T32" fmla="*/ 58 w 58"/>
                <a:gd name="T33" fmla="*/ 0 h 48"/>
                <a:gd name="T34" fmla="*/ 58 w 58"/>
                <a:gd name="T35" fmla="*/ 3 h 48"/>
                <a:gd name="T36" fmla="*/ 58 w 58"/>
                <a:gd name="T37" fmla="*/ 3 h 48"/>
                <a:gd name="T38" fmla="*/ 51 w 58"/>
                <a:gd name="T39" fmla="*/ 7 h 48"/>
                <a:gd name="T40" fmla="*/ 51 w 58"/>
                <a:gd name="T41" fmla="*/ 48 h 48"/>
                <a:gd name="T42" fmla="*/ 47 w 58"/>
                <a:gd name="T43" fmla="*/ 48 h 48"/>
                <a:gd name="T44" fmla="*/ 11 w 58"/>
                <a:gd name="T45" fmla="*/ 10 h 48"/>
                <a:gd name="T46" fmla="*/ 11 w 58"/>
                <a:gd name="T47" fmla="*/ 3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8" h="48">
                  <a:moveTo>
                    <a:pt x="11" y="39"/>
                  </a:moveTo>
                  <a:cubicBezTo>
                    <a:pt x="11" y="43"/>
                    <a:pt x="12" y="45"/>
                    <a:pt x="18" y="45"/>
                  </a:cubicBezTo>
                  <a:cubicBezTo>
                    <a:pt x="18" y="48"/>
                    <a:pt x="18" y="48"/>
                    <a:pt x="18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5" y="45"/>
                    <a:pt x="6" y="43"/>
                    <a:pt x="6" y="40"/>
                  </a:cubicBezTo>
                  <a:cubicBezTo>
                    <a:pt x="6" y="5"/>
                    <a:pt x="6" y="5"/>
                    <a:pt x="6" y="5"/>
                  </a:cubicBezTo>
                  <a:cubicBezTo>
                    <a:pt x="4" y="4"/>
                    <a:pt x="2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47" y="33"/>
                    <a:pt x="47" y="33"/>
                    <a:pt x="47" y="33"/>
                  </a:cubicBezTo>
                  <a:cubicBezTo>
                    <a:pt x="47" y="10"/>
                    <a:pt x="47" y="10"/>
                    <a:pt x="47" y="10"/>
                  </a:cubicBezTo>
                  <a:cubicBezTo>
                    <a:pt x="47" y="4"/>
                    <a:pt x="46" y="3"/>
                    <a:pt x="39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58" y="0"/>
                    <a:pt x="58" y="0"/>
                    <a:pt x="58" y="0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3" y="3"/>
                    <a:pt x="51" y="4"/>
                    <a:pt x="51" y="7"/>
                  </a:cubicBezTo>
                  <a:cubicBezTo>
                    <a:pt x="51" y="48"/>
                    <a:pt x="51" y="48"/>
                    <a:pt x="51" y="48"/>
                  </a:cubicBezTo>
                  <a:cubicBezTo>
                    <a:pt x="47" y="48"/>
                    <a:pt x="47" y="48"/>
                    <a:pt x="47" y="48"/>
                  </a:cubicBezTo>
                  <a:cubicBezTo>
                    <a:pt x="11" y="10"/>
                    <a:pt x="11" y="10"/>
                    <a:pt x="11" y="10"/>
                  </a:cubicBezTo>
                  <a:lnTo>
                    <a:pt x="11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49" name="Freeform 25"/>
            <p:cNvSpPr>
              <a:spLocks/>
            </p:cNvSpPr>
            <p:nvPr userDrawn="1"/>
          </p:nvSpPr>
          <p:spPr bwMode="white">
            <a:xfrm>
              <a:off x="539" y="438"/>
              <a:ext cx="43" cy="40"/>
            </a:xfrm>
            <a:custGeom>
              <a:avLst/>
              <a:gdLst>
                <a:gd name="T0" fmla="*/ 31 w 52"/>
                <a:gd name="T1" fmla="*/ 40 h 49"/>
                <a:gd name="T2" fmla="*/ 38 w 52"/>
                <a:gd name="T3" fmla="*/ 46 h 49"/>
                <a:gd name="T4" fmla="*/ 40 w 52"/>
                <a:gd name="T5" fmla="*/ 46 h 49"/>
                <a:gd name="T6" fmla="*/ 40 w 52"/>
                <a:gd name="T7" fmla="*/ 49 h 49"/>
                <a:gd name="T8" fmla="*/ 12 w 52"/>
                <a:gd name="T9" fmla="*/ 49 h 49"/>
                <a:gd name="T10" fmla="*/ 12 w 52"/>
                <a:gd name="T11" fmla="*/ 46 h 49"/>
                <a:gd name="T12" fmla="*/ 15 w 52"/>
                <a:gd name="T13" fmla="*/ 46 h 49"/>
                <a:gd name="T14" fmla="*/ 21 w 52"/>
                <a:gd name="T15" fmla="*/ 40 h 49"/>
                <a:gd name="T16" fmla="*/ 21 w 52"/>
                <a:gd name="T17" fmla="*/ 6 h 49"/>
                <a:gd name="T18" fmla="*/ 12 w 52"/>
                <a:gd name="T19" fmla="*/ 6 h 49"/>
                <a:gd name="T20" fmla="*/ 3 w 52"/>
                <a:gd name="T21" fmla="*/ 15 h 49"/>
                <a:gd name="T22" fmla="*/ 0 w 52"/>
                <a:gd name="T23" fmla="*/ 15 h 49"/>
                <a:gd name="T24" fmla="*/ 2 w 52"/>
                <a:gd name="T25" fmla="*/ 0 h 49"/>
                <a:gd name="T26" fmla="*/ 4 w 52"/>
                <a:gd name="T27" fmla="*/ 0 h 49"/>
                <a:gd name="T28" fmla="*/ 6 w 52"/>
                <a:gd name="T29" fmla="*/ 2 h 49"/>
                <a:gd name="T30" fmla="*/ 8 w 52"/>
                <a:gd name="T31" fmla="*/ 2 h 49"/>
                <a:gd name="T32" fmla="*/ 44 w 52"/>
                <a:gd name="T33" fmla="*/ 2 h 49"/>
                <a:gd name="T34" fmla="*/ 48 w 52"/>
                <a:gd name="T35" fmla="*/ 0 h 49"/>
                <a:gd name="T36" fmla="*/ 50 w 52"/>
                <a:gd name="T37" fmla="*/ 0 h 49"/>
                <a:gd name="T38" fmla="*/ 52 w 52"/>
                <a:gd name="T39" fmla="*/ 15 h 49"/>
                <a:gd name="T40" fmla="*/ 48 w 52"/>
                <a:gd name="T41" fmla="*/ 15 h 49"/>
                <a:gd name="T42" fmla="*/ 40 w 52"/>
                <a:gd name="T43" fmla="*/ 6 h 49"/>
                <a:gd name="T44" fmla="*/ 31 w 52"/>
                <a:gd name="T45" fmla="*/ 6 h 49"/>
                <a:gd name="T46" fmla="*/ 31 w 52"/>
                <a:gd name="T47" fmla="*/ 40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2" h="49">
                  <a:moveTo>
                    <a:pt x="31" y="40"/>
                  </a:moveTo>
                  <a:cubicBezTo>
                    <a:pt x="31" y="44"/>
                    <a:pt x="32" y="46"/>
                    <a:pt x="38" y="46"/>
                  </a:cubicBezTo>
                  <a:cubicBezTo>
                    <a:pt x="40" y="46"/>
                    <a:pt x="40" y="46"/>
                    <a:pt x="40" y="46"/>
                  </a:cubicBezTo>
                  <a:cubicBezTo>
                    <a:pt x="40" y="49"/>
                    <a:pt x="40" y="49"/>
                    <a:pt x="40" y="49"/>
                  </a:cubicBezTo>
                  <a:cubicBezTo>
                    <a:pt x="12" y="49"/>
                    <a:pt x="12" y="49"/>
                    <a:pt x="12" y="49"/>
                  </a:cubicBezTo>
                  <a:cubicBezTo>
                    <a:pt x="12" y="46"/>
                    <a:pt x="12" y="46"/>
                    <a:pt x="12" y="46"/>
                  </a:cubicBezTo>
                  <a:cubicBezTo>
                    <a:pt x="15" y="46"/>
                    <a:pt x="15" y="46"/>
                    <a:pt x="15" y="46"/>
                  </a:cubicBezTo>
                  <a:cubicBezTo>
                    <a:pt x="19" y="46"/>
                    <a:pt x="21" y="45"/>
                    <a:pt x="21" y="40"/>
                  </a:cubicBezTo>
                  <a:cubicBezTo>
                    <a:pt x="21" y="6"/>
                    <a:pt x="21" y="6"/>
                    <a:pt x="21" y="6"/>
                  </a:cubicBezTo>
                  <a:cubicBezTo>
                    <a:pt x="12" y="6"/>
                    <a:pt x="12" y="6"/>
                    <a:pt x="12" y="6"/>
                  </a:cubicBezTo>
                  <a:cubicBezTo>
                    <a:pt x="6" y="6"/>
                    <a:pt x="5" y="7"/>
                    <a:pt x="3" y="15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1"/>
                    <a:pt x="5" y="1"/>
                    <a:pt x="6" y="2"/>
                  </a:cubicBezTo>
                  <a:cubicBezTo>
                    <a:pt x="6" y="2"/>
                    <a:pt x="7" y="2"/>
                    <a:pt x="8" y="2"/>
                  </a:cubicBezTo>
                  <a:cubicBezTo>
                    <a:pt x="44" y="2"/>
                    <a:pt x="44" y="2"/>
                    <a:pt x="44" y="2"/>
                  </a:cubicBezTo>
                  <a:cubicBezTo>
                    <a:pt x="46" y="2"/>
                    <a:pt x="47" y="2"/>
                    <a:pt x="48" y="0"/>
                  </a:cubicBezTo>
                  <a:cubicBezTo>
                    <a:pt x="50" y="0"/>
                    <a:pt x="50" y="0"/>
                    <a:pt x="50" y="0"/>
                  </a:cubicBezTo>
                  <a:cubicBezTo>
                    <a:pt x="52" y="15"/>
                    <a:pt x="52" y="15"/>
                    <a:pt x="52" y="15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7" y="7"/>
                    <a:pt x="46" y="6"/>
                    <a:pt x="40" y="6"/>
                  </a:cubicBezTo>
                  <a:cubicBezTo>
                    <a:pt x="31" y="6"/>
                    <a:pt x="31" y="6"/>
                    <a:pt x="31" y="6"/>
                  </a:cubicBezTo>
                  <a:lnTo>
                    <a:pt x="31" y="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0" name="Freeform 26"/>
            <p:cNvSpPr>
              <a:spLocks/>
            </p:cNvSpPr>
            <p:nvPr userDrawn="1"/>
          </p:nvSpPr>
          <p:spPr bwMode="white">
            <a:xfrm>
              <a:off x="592" y="440"/>
              <a:ext cx="38" cy="38"/>
            </a:xfrm>
            <a:custGeom>
              <a:avLst/>
              <a:gdLst>
                <a:gd name="T0" fmla="*/ 37 w 47"/>
                <a:gd name="T1" fmla="*/ 4 h 47"/>
                <a:gd name="T2" fmla="*/ 20 w 47"/>
                <a:gd name="T3" fmla="*/ 4 h 47"/>
                <a:gd name="T4" fmla="*/ 20 w 47"/>
                <a:gd name="T5" fmla="*/ 21 h 47"/>
                <a:gd name="T6" fmla="*/ 32 w 47"/>
                <a:gd name="T7" fmla="*/ 21 h 47"/>
                <a:gd name="T8" fmla="*/ 38 w 47"/>
                <a:gd name="T9" fmla="*/ 16 h 47"/>
                <a:gd name="T10" fmla="*/ 41 w 47"/>
                <a:gd name="T11" fmla="*/ 16 h 47"/>
                <a:gd name="T12" fmla="*/ 41 w 47"/>
                <a:gd name="T13" fmla="*/ 31 h 47"/>
                <a:gd name="T14" fmla="*/ 38 w 47"/>
                <a:gd name="T15" fmla="*/ 31 h 47"/>
                <a:gd name="T16" fmla="*/ 31 w 47"/>
                <a:gd name="T17" fmla="*/ 25 h 47"/>
                <a:gd name="T18" fmla="*/ 20 w 47"/>
                <a:gd name="T19" fmla="*/ 25 h 47"/>
                <a:gd name="T20" fmla="*/ 20 w 47"/>
                <a:gd name="T21" fmla="*/ 39 h 47"/>
                <a:gd name="T22" fmla="*/ 23 w 47"/>
                <a:gd name="T23" fmla="*/ 43 h 47"/>
                <a:gd name="T24" fmla="*/ 35 w 47"/>
                <a:gd name="T25" fmla="*/ 43 h 47"/>
                <a:gd name="T26" fmla="*/ 44 w 47"/>
                <a:gd name="T27" fmla="*/ 35 h 47"/>
                <a:gd name="T28" fmla="*/ 47 w 47"/>
                <a:gd name="T29" fmla="*/ 35 h 47"/>
                <a:gd name="T30" fmla="*/ 46 w 47"/>
                <a:gd name="T31" fmla="*/ 47 h 47"/>
                <a:gd name="T32" fmla="*/ 0 w 47"/>
                <a:gd name="T33" fmla="*/ 47 h 47"/>
                <a:gd name="T34" fmla="*/ 0 w 47"/>
                <a:gd name="T35" fmla="*/ 44 h 47"/>
                <a:gd name="T36" fmla="*/ 3 w 47"/>
                <a:gd name="T37" fmla="*/ 44 h 47"/>
                <a:gd name="T38" fmla="*/ 9 w 47"/>
                <a:gd name="T39" fmla="*/ 39 h 47"/>
                <a:gd name="T40" fmla="*/ 9 w 47"/>
                <a:gd name="T41" fmla="*/ 8 h 47"/>
                <a:gd name="T42" fmla="*/ 3 w 47"/>
                <a:gd name="T43" fmla="*/ 3 h 47"/>
                <a:gd name="T44" fmla="*/ 2 w 47"/>
                <a:gd name="T45" fmla="*/ 3 h 47"/>
                <a:gd name="T46" fmla="*/ 2 w 47"/>
                <a:gd name="T47" fmla="*/ 0 h 47"/>
                <a:gd name="T48" fmla="*/ 44 w 47"/>
                <a:gd name="T49" fmla="*/ 0 h 47"/>
                <a:gd name="T50" fmla="*/ 45 w 47"/>
                <a:gd name="T51" fmla="*/ 11 h 47"/>
                <a:gd name="T52" fmla="*/ 42 w 47"/>
                <a:gd name="T53" fmla="*/ 11 h 47"/>
                <a:gd name="T54" fmla="*/ 37 w 47"/>
                <a:gd name="T5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7">
                  <a:moveTo>
                    <a:pt x="37" y="4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6" y="21"/>
                    <a:pt x="38" y="20"/>
                    <a:pt x="3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27"/>
                    <a:pt x="37" y="25"/>
                    <a:pt x="31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42"/>
                    <a:pt x="20" y="43"/>
                    <a:pt x="23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40" y="43"/>
                    <a:pt x="43" y="42"/>
                    <a:pt x="44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8" y="44"/>
                    <a:pt x="9" y="42"/>
                    <a:pt x="9" y="3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4"/>
                    <a:pt x="8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6"/>
                    <a:pt x="40" y="4"/>
                    <a:pt x="37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1" name="Freeform 27"/>
            <p:cNvSpPr>
              <a:spLocks/>
            </p:cNvSpPr>
            <p:nvPr userDrawn="1"/>
          </p:nvSpPr>
          <p:spPr bwMode="white">
            <a:xfrm>
              <a:off x="644" y="439"/>
              <a:ext cx="41" cy="40"/>
            </a:xfrm>
            <a:custGeom>
              <a:avLst/>
              <a:gdLst>
                <a:gd name="T0" fmla="*/ 50 w 50"/>
                <a:gd name="T1" fmla="*/ 35 h 49"/>
                <a:gd name="T2" fmla="*/ 46 w 50"/>
                <a:gd name="T3" fmla="*/ 48 h 49"/>
                <a:gd name="T4" fmla="*/ 41 w 50"/>
                <a:gd name="T5" fmla="*/ 48 h 49"/>
                <a:gd name="T6" fmla="*/ 28 w 50"/>
                <a:gd name="T7" fmla="*/ 49 h 49"/>
                <a:gd name="T8" fmla="*/ 0 w 50"/>
                <a:gd name="T9" fmla="*/ 25 h 49"/>
                <a:gd name="T10" fmla="*/ 29 w 50"/>
                <a:gd name="T11" fmla="*/ 0 h 49"/>
                <a:gd name="T12" fmla="*/ 44 w 50"/>
                <a:gd name="T13" fmla="*/ 3 h 49"/>
                <a:gd name="T14" fmla="*/ 46 w 50"/>
                <a:gd name="T15" fmla="*/ 2 h 49"/>
                <a:gd name="T16" fmla="*/ 47 w 50"/>
                <a:gd name="T17" fmla="*/ 2 h 49"/>
                <a:gd name="T18" fmla="*/ 48 w 50"/>
                <a:gd name="T19" fmla="*/ 15 h 49"/>
                <a:gd name="T20" fmla="*/ 45 w 50"/>
                <a:gd name="T21" fmla="*/ 15 h 49"/>
                <a:gd name="T22" fmla="*/ 30 w 50"/>
                <a:gd name="T23" fmla="*/ 4 h 49"/>
                <a:gd name="T24" fmla="*/ 12 w 50"/>
                <a:gd name="T25" fmla="*/ 24 h 49"/>
                <a:gd name="T26" fmla="*/ 31 w 50"/>
                <a:gd name="T27" fmla="*/ 46 h 49"/>
                <a:gd name="T28" fmla="*/ 47 w 50"/>
                <a:gd name="T29" fmla="*/ 35 h 49"/>
                <a:gd name="T30" fmla="*/ 50 w 50"/>
                <a:gd name="T31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49">
                  <a:moveTo>
                    <a:pt x="50" y="35"/>
                  </a:moveTo>
                  <a:cubicBezTo>
                    <a:pt x="49" y="39"/>
                    <a:pt x="47" y="44"/>
                    <a:pt x="46" y="48"/>
                  </a:cubicBezTo>
                  <a:cubicBezTo>
                    <a:pt x="44" y="48"/>
                    <a:pt x="43" y="48"/>
                    <a:pt x="41" y="48"/>
                  </a:cubicBezTo>
                  <a:cubicBezTo>
                    <a:pt x="37" y="48"/>
                    <a:pt x="34" y="49"/>
                    <a:pt x="28" y="49"/>
                  </a:cubicBezTo>
                  <a:cubicBezTo>
                    <a:pt x="12" y="49"/>
                    <a:pt x="0" y="38"/>
                    <a:pt x="0" y="25"/>
                  </a:cubicBezTo>
                  <a:cubicBezTo>
                    <a:pt x="0" y="11"/>
                    <a:pt x="13" y="0"/>
                    <a:pt x="29" y="0"/>
                  </a:cubicBezTo>
                  <a:cubicBezTo>
                    <a:pt x="37" y="0"/>
                    <a:pt x="42" y="3"/>
                    <a:pt x="44" y="3"/>
                  </a:cubicBezTo>
                  <a:cubicBezTo>
                    <a:pt x="45" y="3"/>
                    <a:pt x="45" y="3"/>
                    <a:pt x="46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3" y="8"/>
                    <a:pt x="37" y="4"/>
                    <a:pt x="30" y="4"/>
                  </a:cubicBezTo>
                  <a:cubicBezTo>
                    <a:pt x="19" y="4"/>
                    <a:pt x="12" y="12"/>
                    <a:pt x="12" y="24"/>
                  </a:cubicBezTo>
                  <a:cubicBezTo>
                    <a:pt x="12" y="36"/>
                    <a:pt x="20" y="46"/>
                    <a:pt x="31" y="46"/>
                  </a:cubicBezTo>
                  <a:cubicBezTo>
                    <a:pt x="38" y="46"/>
                    <a:pt x="44" y="41"/>
                    <a:pt x="47" y="35"/>
                  </a:cubicBezTo>
                  <a:lnTo>
                    <a:pt x="5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2" name="Freeform 28"/>
            <p:cNvSpPr>
              <a:spLocks/>
            </p:cNvSpPr>
            <p:nvPr userDrawn="1"/>
          </p:nvSpPr>
          <p:spPr bwMode="white">
            <a:xfrm>
              <a:off x="697" y="440"/>
              <a:ext cx="50" cy="38"/>
            </a:xfrm>
            <a:custGeom>
              <a:avLst/>
              <a:gdLst>
                <a:gd name="T0" fmla="*/ 37 w 60"/>
                <a:gd name="T1" fmla="*/ 44 h 47"/>
                <a:gd name="T2" fmla="*/ 43 w 60"/>
                <a:gd name="T3" fmla="*/ 38 h 47"/>
                <a:gd name="T4" fmla="*/ 43 w 60"/>
                <a:gd name="T5" fmla="*/ 25 h 47"/>
                <a:gd name="T6" fmla="*/ 18 w 60"/>
                <a:gd name="T7" fmla="*/ 25 h 47"/>
                <a:gd name="T8" fmla="*/ 18 w 60"/>
                <a:gd name="T9" fmla="*/ 38 h 47"/>
                <a:gd name="T10" fmla="*/ 23 w 60"/>
                <a:gd name="T11" fmla="*/ 44 h 47"/>
                <a:gd name="T12" fmla="*/ 25 w 60"/>
                <a:gd name="T13" fmla="*/ 44 h 47"/>
                <a:gd name="T14" fmla="*/ 25 w 60"/>
                <a:gd name="T15" fmla="*/ 47 h 47"/>
                <a:gd name="T16" fmla="*/ 0 w 60"/>
                <a:gd name="T17" fmla="*/ 47 h 47"/>
                <a:gd name="T18" fmla="*/ 0 w 60"/>
                <a:gd name="T19" fmla="*/ 44 h 47"/>
                <a:gd name="T20" fmla="*/ 1 w 60"/>
                <a:gd name="T21" fmla="*/ 44 h 47"/>
                <a:gd name="T22" fmla="*/ 7 w 60"/>
                <a:gd name="T23" fmla="*/ 39 h 47"/>
                <a:gd name="T24" fmla="*/ 7 w 60"/>
                <a:gd name="T25" fmla="*/ 8 h 47"/>
                <a:gd name="T26" fmla="*/ 1 w 60"/>
                <a:gd name="T27" fmla="*/ 3 h 47"/>
                <a:gd name="T28" fmla="*/ 0 w 60"/>
                <a:gd name="T29" fmla="*/ 3 h 47"/>
                <a:gd name="T30" fmla="*/ 0 w 60"/>
                <a:gd name="T31" fmla="*/ 0 h 47"/>
                <a:gd name="T32" fmla="*/ 25 w 60"/>
                <a:gd name="T33" fmla="*/ 0 h 47"/>
                <a:gd name="T34" fmla="*/ 25 w 60"/>
                <a:gd name="T35" fmla="*/ 3 h 47"/>
                <a:gd name="T36" fmla="*/ 23 w 60"/>
                <a:gd name="T37" fmla="*/ 3 h 47"/>
                <a:gd name="T38" fmla="*/ 18 w 60"/>
                <a:gd name="T39" fmla="*/ 8 h 47"/>
                <a:gd name="T40" fmla="*/ 18 w 60"/>
                <a:gd name="T41" fmla="*/ 20 h 47"/>
                <a:gd name="T42" fmla="*/ 43 w 60"/>
                <a:gd name="T43" fmla="*/ 20 h 47"/>
                <a:gd name="T44" fmla="*/ 43 w 60"/>
                <a:gd name="T45" fmla="*/ 9 h 47"/>
                <a:gd name="T46" fmla="*/ 37 w 60"/>
                <a:gd name="T47" fmla="*/ 3 h 47"/>
                <a:gd name="T48" fmla="*/ 36 w 60"/>
                <a:gd name="T49" fmla="*/ 3 h 47"/>
                <a:gd name="T50" fmla="*/ 36 w 60"/>
                <a:gd name="T51" fmla="*/ 0 h 47"/>
                <a:gd name="T52" fmla="*/ 60 w 60"/>
                <a:gd name="T53" fmla="*/ 0 h 47"/>
                <a:gd name="T54" fmla="*/ 60 w 60"/>
                <a:gd name="T55" fmla="*/ 3 h 47"/>
                <a:gd name="T56" fmla="*/ 59 w 60"/>
                <a:gd name="T57" fmla="*/ 3 h 47"/>
                <a:gd name="T58" fmla="*/ 53 w 60"/>
                <a:gd name="T59" fmla="*/ 8 h 47"/>
                <a:gd name="T60" fmla="*/ 53 w 60"/>
                <a:gd name="T61" fmla="*/ 38 h 47"/>
                <a:gd name="T62" fmla="*/ 59 w 60"/>
                <a:gd name="T63" fmla="*/ 44 h 47"/>
                <a:gd name="T64" fmla="*/ 60 w 60"/>
                <a:gd name="T65" fmla="*/ 44 h 47"/>
                <a:gd name="T66" fmla="*/ 60 w 60"/>
                <a:gd name="T67" fmla="*/ 47 h 47"/>
                <a:gd name="T68" fmla="*/ 36 w 60"/>
                <a:gd name="T69" fmla="*/ 47 h 47"/>
                <a:gd name="T70" fmla="*/ 36 w 60"/>
                <a:gd name="T71" fmla="*/ 44 h 47"/>
                <a:gd name="T72" fmla="*/ 37 w 60"/>
                <a:gd name="T73" fmla="*/ 4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0" h="47">
                  <a:moveTo>
                    <a:pt x="37" y="44"/>
                  </a:moveTo>
                  <a:cubicBezTo>
                    <a:pt x="41" y="44"/>
                    <a:pt x="43" y="42"/>
                    <a:pt x="43" y="38"/>
                  </a:cubicBezTo>
                  <a:cubicBezTo>
                    <a:pt x="43" y="25"/>
                    <a:pt x="43" y="25"/>
                    <a:pt x="43" y="25"/>
                  </a:cubicBezTo>
                  <a:cubicBezTo>
                    <a:pt x="18" y="25"/>
                    <a:pt x="18" y="25"/>
                    <a:pt x="18" y="25"/>
                  </a:cubicBezTo>
                  <a:cubicBezTo>
                    <a:pt x="18" y="38"/>
                    <a:pt x="18" y="38"/>
                    <a:pt x="18" y="38"/>
                  </a:cubicBezTo>
                  <a:cubicBezTo>
                    <a:pt x="18" y="43"/>
                    <a:pt x="19" y="44"/>
                    <a:pt x="23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5" y="44"/>
                    <a:pt x="7" y="42"/>
                    <a:pt x="7" y="3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4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5" y="0"/>
                    <a:pt x="25" y="0"/>
                    <a:pt x="25" y="0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8" y="4"/>
                    <a:pt x="18" y="8"/>
                  </a:cubicBezTo>
                  <a:cubicBezTo>
                    <a:pt x="18" y="20"/>
                    <a:pt x="18" y="20"/>
                    <a:pt x="18" y="20"/>
                  </a:cubicBezTo>
                  <a:cubicBezTo>
                    <a:pt x="43" y="20"/>
                    <a:pt x="43" y="20"/>
                    <a:pt x="43" y="20"/>
                  </a:cubicBezTo>
                  <a:cubicBezTo>
                    <a:pt x="43" y="9"/>
                    <a:pt x="43" y="9"/>
                    <a:pt x="43" y="9"/>
                  </a:cubicBezTo>
                  <a:cubicBezTo>
                    <a:pt x="43" y="4"/>
                    <a:pt x="41" y="3"/>
                    <a:pt x="37" y="3"/>
                  </a:cubicBezTo>
                  <a:cubicBezTo>
                    <a:pt x="36" y="3"/>
                    <a:pt x="36" y="3"/>
                    <a:pt x="36" y="3"/>
                  </a:cubicBezTo>
                  <a:cubicBezTo>
                    <a:pt x="36" y="0"/>
                    <a:pt x="36" y="0"/>
                    <a:pt x="36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0" y="3"/>
                    <a:pt x="60" y="3"/>
                    <a:pt x="60" y="3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5" y="3"/>
                    <a:pt x="53" y="4"/>
                    <a:pt x="53" y="8"/>
                  </a:cubicBezTo>
                  <a:cubicBezTo>
                    <a:pt x="53" y="38"/>
                    <a:pt x="53" y="38"/>
                    <a:pt x="53" y="38"/>
                  </a:cubicBezTo>
                  <a:cubicBezTo>
                    <a:pt x="53" y="42"/>
                    <a:pt x="55" y="44"/>
                    <a:pt x="59" y="44"/>
                  </a:cubicBezTo>
                  <a:cubicBezTo>
                    <a:pt x="60" y="44"/>
                    <a:pt x="60" y="44"/>
                    <a:pt x="60" y="44"/>
                  </a:cubicBezTo>
                  <a:cubicBezTo>
                    <a:pt x="60" y="47"/>
                    <a:pt x="60" y="47"/>
                    <a:pt x="60" y="47"/>
                  </a:cubicBezTo>
                  <a:cubicBezTo>
                    <a:pt x="36" y="47"/>
                    <a:pt x="36" y="47"/>
                    <a:pt x="36" y="47"/>
                  </a:cubicBezTo>
                  <a:cubicBezTo>
                    <a:pt x="36" y="44"/>
                    <a:pt x="36" y="44"/>
                    <a:pt x="36" y="44"/>
                  </a:cubicBezTo>
                  <a:lnTo>
                    <a:pt x="37" y="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3" name="Freeform 29"/>
            <p:cNvSpPr>
              <a:spLocks/>
            </p:cNvSpPr>
            <p:nvPr userDrawn="1"/>
          </p:nvSpPr>
          <p:spPr bwMode="white">
            <a:xfrm>
              <a:off x="758" y="440"/>
              <a:ext cx="48" cy="38"/>
            </a:xfrm>
            <a:custGeom>
              <a:avLst/>
              <a:gdLst>
                <a:gd name="T0" fmla="*/ 11 w 59"/>
                <a:gd name="T1" fmla="*/ 38 h 47"/>
                <a:gd name="T2" fmla="*/ 19 w 59"/>
                <a:gd name="T3" fmla="*/ 44 h 47"/>
                <a:gd name="T4" fmla="*/ 19 w 59"/>
                <a:gd name="T5" fmla="*/ 47 h 47"/>
                <a:gd name="T6" fmla="*/ 0 w 59"/>
                <a:gd name="T7" fmla="*/ 47 h 47"/>
                <a:gd name="T8" fmla="*/ 0 w 59"/>
                <a:gd name="T9" fmla="*/ 44 h 47"/>
                <a:gd name="T10" fmla="*/ 1 w 59"/>
                <a:gd name="T11" fmla="*/ 44 h 47"/>
                <a:gd name="T12" fmla="*/ 7 w 59"/>
                <a:gd name="T13" fmla="*/ 39 h 47"/>
                <a:gd name="T14" fmla="*/ 7 w 59"/>
                <a:gd name="T15" fmla="*/ 4 h 47"/>
                <a:gd name="T16" fmla="*/ 0 w 59"/>
                <a:gd name="T17" fmla="*/ 3 h 47"/>
                <a:gd name="T18" fmla="*/ 0 w 59"/>
                <a:gd name="T19" fmla="*/ 0 h 47"/>
                <a:gd name="T20" fmla="*/ 16 w 59"/>
                <a:gd name="T21" fmla="*/ 0 h 47"/>
                <a:gd name="T22" fmla="*/ 47 w 59"/>
                <a:gd name="T23" fmla="*/ 32 h 47"/>
                <a:gd name="T24" fmla="*/ 47 w 59"/>
                <a:gd name="T25" fmla="*/ 9 h 47"/>
                <a:gd name="T26" fmla="*/ 40 w 59"/>
                <a:gd name="T27" fmla="*/ 3 h 47"/>
                <a:gd name="T28" fmla="*/ 39 w 59"/>
                <a:gd name="T29" fmla="*/ 3 h 47"/>
                <a:gd name="T30" fmla="*/ 39 w 59"/>
                <a:gd name="T31" fmla="*/ 0 h 47"/>
                <a:gd name="T32" fmla="*/ 59 w 59"/>
                <a:gd name="T33" fmla="*/ 0 h 47"/>
                <a:gd name="T34" fmla="*/ 59 w 59"/>
                <a:gd name="T35" fmla="*/ 3 h 47"/>
                <a:gd name="T36" fmla="*/ 58 w 59"/>
                <a:gd name="T37" fmla="*/ 3 h 47"/>
                <a:gd name="T38" fmla="*/ 52 w 59"/>
                <a:gd name="T39" fmla="*/ 7 h 47"/>
                <a:gd name="T40" fmla="*/ 52 w 59"/>
                <a:gd name="T41" fmla="*/ 47 h 47"/>
                <a:gd name="T42" fmla="*/ 48 w 59"/>
                <a:gd name="T43" fmla="*/ 47 h 47"/>
                <a:gd name="T44" fmla="*/ 11 w 59"/>
                <a:gd name="T45" fmla="*/ 9 h 47"/>
                <a:gd name="T46" fmla="*/ 11 w 59"/>
                <a:gd name="T47" fmla="*/ 38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59" h="47">
                  <a:moveTo>
                    <a:pt x="11" y="38"/>
                  </a:moveTo>
                  <a:cubicBezTo>
                    <a:pt x="11" y="43"/>
                    <a:pt x="13" y="44"/>
                    <a:pt x="19" y="44"/>
                  </a:cubicBezTo>
                  <a:cubicBezTo>
                    <a:pt x="19" y="47"/>
                    <a:pt x="19" y="47"/>
                    <a:pt x="19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5" y="44"/>
                    <a:pt x="7" y="43"/>
                    <a:pt x="7" y="39"/>
                  </a:cubicBezTo>
                  <a:cubicBezTo>
                    <a:pt x="7" y="4"/>
                    <a:pt x="7" y="4"/>
                    <a:pt x="7" y="4"/>
                  </a:cubicBezTo>
                  <a:cubicBezTo>
                    <a:pt x="5" y="3"/>
                    <a:pt x="3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6" y="0"/>
                    <a:pt x="16" y="0"/>
                    <a:pt x="16" y="0"/>
                  </a:cubicBezTo>
                  <a:cubicBezTo>
                    <a:pt x="47" y="32"/>
                    <a:pt x="47" y="32"/>
                    <a:pt x="47" y="32"/>
                  </a:cubicBezTo>
                  <a:cubicBezTo>
                    <a:pt x="47" y="9"/>
                    <a:pt x="47" y="9"/>
                    <a:pt x="47" y="9"/>
                  </a:cubicBezTo>
                  <a:cubicBezTo>
                    <a:pt x="47" y="4"/>
                    <a:pt x="46" y="3"/>
                    <a:pt x="40" y="3"/>
                  </a:cubicBezTo>
                  <a:cubicBezTo>
                    <a:pt x="39" y="3"/>
                    <a:pt x="39" y="3"/>
                    <a:pt x="39" y="3"/>
                  </a:cubicBezTo>
                  <a:cubicBezTo>
                    <a:pt x="39" y="0"/>
                    <a:pt x="39" y="0"/>
                    <a:pt x="39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59" y="3"/>
                    <a:pt x="59" y="3"/>
                    <a:pt x="59" y="3"/>
                  </a:cubicBezTo>
                  <a:cubicBezTo>
                    <a:pt x="58" y="3"/>
                    <a:pt x="58" y="3"/>
                    <a:pt x="58" y="3"/>
                  </a:cubicBezTo>
                  <a:cubicBezTo>
                    <a:pt x="53" y="3"/>
                    <a:pt x="52" y="4"/>
                    <a:pt x="52" y="7"/>
                  </a:cubicBezTo>
                  <a:cubicBezTo>
                    <a:pt x="52" y="47"/>
                    <a:pt x="52" y="47"/>
                    <a:pt x="52" y="47"/>
                  </a:cubicBezTo>
                  <a:cubicBezTo>
                    <a:pt x="48" y="47"/>
                    <a:pt x="48" y="47"/>
                    <a:pt x="48" y="47"/>
                  </a:cubicBezTo>
                  <a:cubicBezTo>
                    <a:pt x="11" y="9"/>
                    <a:pt x="11" y="9"/>
                    <a:pt x="11" y="9"/>
                  </a:cubicBezTo>
                  <a:lnTo>
                    <a:pt x="11" y="3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4" name="Freeform 30"/>
            <p:cNvSpPr>
              <a:spLocks noEditPoints="1"/>
            </p:cNvSpPr>
            <p:nvPr userDrawn="1"/>
          </p:nvSpPr>
          <p:spPr bwMode="white">
            <a:xfrm>
              <a:off x="820" y="438"/>
              <a:ext cx="45" cy="41"/>
            </a:xfrm>
            <a:custGeom>
              <a:avLst/>
              <a:gdLst>
                <a:gd name="T0" fmla="*/ 29 w 56"/>
                <a:gd name="T1" fmla="*/ 0 h 50"/>
                <a:gd name="T2" fmla="*/ 56 w 56"/>
                <a:gd name="T3" fmla="*/ 25 h 50"/>
                <a:gd name="T4" fmla="*/ 28 w 56"/>
                <a:gd name="T5" fmla="*/ 50 h 50"/>
                <a:gd name="T6" fmla="*/ 0 w 56"/>
                <a:gd name="T7" fmla="*/ 26 h 50"/>
                <a:gd name="T8" fmla="*/ 29 w 56"/>
                <a:gd name="T9" fmla="*/ 0 h 50"/>
                <a:gd name="T10" fmla="*/ 30 w 56"/>
                <a:gd name="T11" fmla="*/ 47 h 50"/>
                <a:gd name="T12" fmla="*/ 45 w 56"/>
                <a:gd name="T13" fmla="*/ 27 h 50"/>
                <a:gd name="T14" fmla="*/ 27 w 56"/>
                <a:gd name="T15" fmla="*/ 4 h 50"/>
                <a:gd name="T16" fmla="*/ 11 w 56"/>
                <a:gd name="T17" fmla="*/ 23 h 50"/>
                <a:gd name="T18" fmla="*/ 30 w 56"/>
                <a:gd name="T1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0">
                  <a:moveTo>
                    <a:pt x="29" y="0"/>
                  </a:moveTo>
                  <a:cubicBezTo>
                    <a:pt x="45" y="0"/>
                    <a:pt x="56" y="10"/>
                    <a:pt x="56" y="25"/>
                  </a:cubicBezTo>
                  <a:cubicBezTo>
                    <a:pt x="56" y="38"/>
                    <a:pt x="46" y="50"/>
                    <a:pt x="28" y="50"/>
                  </a:cubicBezTo>
                  <a:cubicBezTo>
                    <a:pt x="10" y="50"/>
                    <a:pt x="0" y="39"/>
                    <a:pt x="0" y="26"/>
                  </a:cubicBezTo>
                  <a:cubicBezTo>
                    <a:pt x="0" y="11"/>
                    <a:pt x="12" y="0"/>
                    <a:pt x="29" y="0"/>
                  </a:cubicBezTo>
                  <a:close/>
                  <a:moveTo>
                    <a:pt x="30" y="47"/>
                  </a:moveTo>
                  <a:cubicBezTo>
                    <a:pt x="40" y="47"/>
                    <a:pt x="45" y="38"/>
                    <a:pt x="45" y="27"/>
                  </a:cubicBezTo>
                  <a:cubicBezTo>
                    <a:pt x="45" y="15"/>
                    <a:pt x="39" y="4"/>
                    <a:pt x="27" y="4"/>
                  </a:cubicBezTo>
                  <a:cubicBezTo>
                    <a:pt x="18" y="4"/>
                    <a:pt x="11" y="11"/>
                    <a:pt x="11" y="23"/>
                  </a:cubicBezTo>
                  <a:cubicBezTo>
                    <a:pt x="11" y="37"/>
                    <a:pt x="19" y="47"/>
                    <a:pt x="30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5" name="Freeform 31"/>
            <p:cNvSpPr>
              <a:spLocks/>
            </p:cNvSpPr>
            <p:nvPr userDrawn="1"/>
          </p:nvSpPr>
          <p:spPr bwMode="white">
            <a:xfrm>
              <a:off x="879" y="440"/>
              <a:ext cx="37" cy="38"/>
            </a:xfrm>
            <a:custGeom>
              <a:avLst/>
              <a:gdLst>
                <a:gd name="T0" fmla="*/ 41 w 46"/>
                <a:gd name="T1" fmla="*/ 47 h 47"/>
                <a:gd name="T2" fmla="*/ 0 w 46"/>
                <a:gd name="T3" fmla="*/ 47 h 47"/>
                <a:gd name="T4" fmla="*/ 0 w 46"/>
                <a:gd name="T5" fmla="*/ 44 h 47"/>
                <a:gd name="T6" fmla="*/ 1 w 46"/>
                <a:gd name="T7" fmla="*/ 44 h 47"/>
                <a:gd name="T8" fmla="*/ 8 w 46"/>
                <a:gd name="T9" fmla="*/ 39 h 47"/>
                <a:gd name="T10" fmla="*/ 8 w 46"/>
                <a:gd name="T11" fmla="*/ 8 h 47"/>
                <a:gd name="T12" fmla="*/ 2 w 46"/>
                <a:gd name="T13" fmla="*/ 3 h 47"/>
                <a:gd name="T14" fmla="*/ 0 w 46"/>
                <a:gd name="T15" fmla="*/ 3 h 47"/>
                <a:gd name="T16" fmla="*/ 0 w 46"/>
                <a:gd name="T17" fmla="*/ 0 h 47"/>
                <a:gd name="T18" fmla="*/ 26 w 46"/>
                <a:gd name="T19" fmla="*/ 0 h 47"/>
                <a:gd name="T20" fmla="*/ 26 w 46"/>
                <a:gd name="T21" fmla="*/ 3 h 47"/>
                <a:gd name="T22" fmla="*/ 24 w 46"/>
                <a:gd name="T23" fmla="*/ 3 h 47"/>
                <a:gd name="T24" fmla="*/ 18 w 46"/>
                <a:gd name="T25" fmla="*/ 8 h 47"/>
                <a:gd name="T26" fmla="*/ 18 w 46"/>
                <a:gd name="T27" fmla="*/ 39 h 47"/>
                <a:gd name="T28" fmla="*/ 22 w 46"/>
                <a:gd name="T29" fmla="*/ 43 h 47"/>
                <a:gd name="T30" fmla="*/ 32 w 46"/>
                <a:gd name="T31" fmla="*/ 43 h 47"/>
                <a:gd name="T32" fmla="*/ 43 w 46"/>
                <a:gd name="T33" fmla="*/ 34 h 47"/>
                <a:gd name="T34" fmla="*/ 46 w 46"/>
                <a:gd name="T35" fmla="*/ 34 h 47"/>
                <a:gd name="T36" fmla="*/ 41 w 46"/>
                <a:gd name="T37" fmla="*/ 47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6" h="47">
                  <a:moveTo>
                    <a:pt x="41" y="47"/>
                  </a:move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1" y="44"/>
                    <a:pt x="1" y="44"/>
                    <a:pt x="1" y="44"/>
                  </a:cubicBezTo>
                  <a:cubicBezTo>
                    <a:pt x="6" y="44"/>
                    <a:pt x="8" y="42"/>
                    <a:pt x="8" y="39"/>
                  </a:cubicBezTo>
                  <a:cubicBezTo>
                    <a:pt x="8" y="8"/>
                    <a:pt x="8" y="8"/>
                    <a:pt x="8" y="8"/>
                  </a:cubicBezTo>
                  <a:cubicBezTo>
                    <a:pt x="8" y="4"/>
                    <a:pt x="5" y="3"/>
                    <a:pt x="2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6" y="0"/>
                    <a:pt x="26" y="0"/>
                    <a:pt x="26" y="0"/>
                  </a:cubicBezTo>
                  <a:cubicBezTo>
                    <a:pt x="26" y="3"/>
                    <a:pt x="26" y="3"/>
                    <a:pt x="26" y="3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0" y="3"/>
                    <a:pt x="18" y="4"/>
                    <a:pt x="18" y="8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42"/>
                    <a:pt x="19" y="43"/>
                    <a:pt x="22" y="43"/>
                  </a:cubicBezTo>
                  <a:cubicBezTo>
                    <a:pt x="32" y="43"/>
                    <a:pt x="32" y="43"/>
                    <a:pt x="32" y="43"/>
                  </a:cubicBezTo>
                  <a:cubicBezTo>
                    <a:pt x="37" y="43"/>
                    <a:pt x="38" y="40"/>
                    <a:pt x="43" y="34"/>
                  </a:cubicBezTo>
                  <a:cubicBezTo>
                    <a:pt x="46" y="34"/>
                    <a:pt x="46" y="34"/>
                    <a:pt x="46" y="34"/>
                  </a:cubicBezTo>
                  <a:lnTo>
                    <a:pt x="41" y="47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6" name="Freeform 32"/>
            <p:cNvSpPr>
              <a:spLocks noEditPoints="1"/>
            </p:cNvSpPr>
            <p:nvPr userDrawn="1"/>
          </p:nvSpPr>
          <p:spPr bwMode="white">
            <a:xfrm>
              <a:off x="928" y="438"/>
              <a:ext cx="46" cy="41"/>
            </a:xfrm>
            <a:custGeom>
              <a:avLst/>
              <a:gdLst>
                <a:gd name="T0" fmla="*/ 29 w 56"/>
                <a:gd name="T1" fmla="*/ 0 h 50"/>
                <a:gd name="T2" fmla="*/ 56 w 56"/>
                <a:gd name="T3" fmla="*/ 25 h 50"/>
                <a:gd name="T4" fmla="*/ 27 w 56"/>
                <a:gd name="T5" fmla="*/ 50 h 50"/>
                <a:gd name="T6" fmla="*/ 0 w 56"/>
                <a:gd name="T7" fmla="*/ 26 h 50"/>
                <a:gd name="T8" fmla="*/ 29 w 56"/>
                <a:gd name="T9" fmla="*/ 0 h 50"/>
                <a:gd name="T10" fmla="*/ 29 w 56"/>
                <a:gd name="T11" fmla="*/ 47 h 50"/>
                <a:gd name="T12" fmla="*/ 45 w 56"/>
                <a:gd name="T13" fmla="*/ 27 h 50"/>
                <a:gd name="T14" fmla="*/ 27 w 56"/>
                <a:gd name="T15" fmla="*/ 4 h 50"/>
                <a:gd name="T16" fmla="*/ 11 w 56"/>
                <a:gd name="T17" fmla="*/ 23 h 50"/>
                <a:gd name="T18" fmla="*/ 29 w 56"/>
                <a:gd name="T19" fmla="*/ 4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56" h="50">
                  <a:moveTo>
                    <a:pt x="29" y="0"/>
                  </a:moveTo>
                  <a:cubicBezTo>
                    <a:pt x="45" y="0"/>
                    <a:pt x="56" y="10"/>
                    <a:pt x="56" y="25"/>
                  </a:cubicBezTo>
                  <a:cubicBezTo>
                    <a:pt x="56" y="38"/>
                    <a:pt x="46" y="50"/>
                    <a:pt x="27" y="50"/>
                  </a:cubicBezTo>
                  <a:cubicBezTo>
                    <a:pt x="10" y="50"/>
                    <a:pt x="0" y="39"/>
                    <a:pt x="0" y="26"/>
                  </a:cubicBezTo>
                  <a:cubicBezTo>
                    <a:pt x="0" y="11"/>
                    <a:pt x="12" y="0"/>
                    <a:pt x="29" y="0"/>
                  </a:cubicBezTo>
                  <a:close/>
                  <a:moveTo>
                    <a:pt x="29" y="47"/>
                  </a:moveTo>
                  <a:cubicBezTo>
                    <a:pt x="40" y="47"/>
                    <a:pt x="45" y="38"/>
                    <a:pt x="45" y="27"/>
                  </a:cubicBezTo>
                  <a:cubicBezTo>
                    <a:pt x="45" y="15"/>
                    <a:pt x="39" y="4"/>
                    <a:pt x="27" y="4"/>
                  </a:cubicBezTo>
                  <a:cubicBezTo>
                    <a:pt x="17" y="4"/>
                    <a:pt x="11" y="11"/>
                    <a:pt x="11" y="23"/>
                  </a:cubicBezTo>
                  <a:cubicBezTo>
                    <a:pt x="11" y="37"/>
                    <a:pt x="18" y="47"/>
                    <a:pt x="29" y="47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7" name="Freeform 33"/>
            <p:cNvSpPr>
              <a:spLocks/>
            </p:cNvSpPr>
            <p:nvPr userDrawn="1"/>
          </p:nvSpPr>
          <p:spPr bwMode="white">
            <a:xfrm>
              <a:off x="989" y="439"/>
              <a:ext cx="44" cy="40"/>
            </a:xfrm>
            <a:custGeom>
              <a:avLst/>
              <a:gdLst>
                <a:gd name="T0" fmla="*/ 53 w 53"/>
                <a:gd name="T1" fmla="*/ 28 h 49"/>
                <a:gd name="T2" fmla="*/ 48 w 53"/>
                <a:gd name="T3" fmla="*/ 33 h 49"/>
                <a:gd name="T4" fmla="*/ 48 w 53"/>
                <a:gd name="T5" fmla="*/ 44 h 49"/>
                <a:gd name="T6" fmla="*/ 28 w 53"/>
                <a:gd name="T7" fmla="*/ 49 h 49"/>
                <a:gd name="T8" fmla="*/ 0 w 53"/>
                <a:gd name="T9" fmla="*/ 24 h 49"/>
                <a:gd name="T10" fmla="*/ 27 w 53"/>
                <a:gd name="T11" fmla="*/ 0 h 49"/>
                <a:gd name="T12" fmla="*/ 44 w 53"/>
                <a:gd name="T13" fmla="*/ 2 h 49"/>
                <a:gd name="T14" fmla="*/ 46 w 53"/>
                <a:gd name="T15" fmla="*/ 1 h 49"/>
                <a:gd name="T16" fmla="*/ 48 w 53"/>
                <a:gd name="T17" fmla="*/ 1 h 49"/>
                <a:gd name="T18" fmla="*/ 48 w 53"/>
                <a:gd name="T19" fmla="*/ 15 h 49"/>
                <a:gd name="T20" fmla="*/ 45 w 53"/>
                <a:gd name="T21" fmla="*/ 15 h 49"/>
                <a:gd name="T22" fmla="*/ 29 w 53"/>
                <a:gd name="T23" fmla="*/ 3 h 49"/>
                <a:gd name="T24" fmla="*/ 11 w 53"/>
                <a:gd name="T25" fmla="*/ 24 h 49"/>
                <a:gd name="T26" fmla="*/ 29 w 53"/>
                <a:gd name="T27" fmla="*/ 46 h 49"/>
                <a:gd name="T28" fmla="*/ 38 w 53"/>
                <a:gd name="T29" fmla="*/ 44 h 49"/>
                <a:gd name="T30" fmla="*/ 38 w 53"/>
                <a:gd name="T31" fmla="*/ 33 h 49"/>
                <a:gd name="T32" fmla="*/ 28 w 53"/>
                <a:gd name="T33" fmla="*/ 28 h 49"/>
                <a:gd name="T34" fmla="*/ 28 w 53"/>
                <a:gd name="T35" fmla="*/ 25 h 49"/>
                <a:gd name="T36" fmla="*/ 53 w 53"/>
                <a:gd name="T37" fmla="*/ 25 h 49"/>
                <a:gd name="T38" fmla="*/ 53 w 53"/>
                <a:gd name="T39" fmla="*/ 28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3" h="49">
                  <a:moveTo>
                    <a:pt x="53" y="28"/>
                  </a:moveTo>
                  <a:cubicBezTo>
                    <a:pt x="49" y="28"/>
                    <a:pt x="48" y="30"/>
                    <a:pt x="48" y="33"/>
                  </a:cubicBezTo>
                  <a:cubicBezTo>
                    <a:pt x="48" y="44"/>
                    <a:pt x="48" y="44"/>
                    <a:pt x="48" y="44"/>
                  </a:cubicBezTo>
                  <a:cubicBezTo>
                    <a:pt x="43" y="47"/>
                    <a:pt x="35" y="49"/>
                    <a:pt x="28" y="49"/>
                  </a:cubicBezTo>
                  <a:cubicBezTo>
                    <a:pt x="9" y="49"/>
                    <a:pt x="0" y="38"/>
                    <a:pt x="0" y="24"/>
                  </a:cubicBezTo>
                  <a:cubicBezTo>
                    <a:pt x="0" y="10"/>
                    <a:pt x="11" y="0"/>
                    <a:pt x="27" y="0"/>
                  </a:cubicBezTo>
                  <a:cubicBezTo>
                    <a:pt x="35" y="0"/>
                    <a:pt x="41" y="2"/>
                    <a:pt x="44" y="2"/>
                  </a:cubicBezTo>
                  <a:cubicBezTo>
                    <a:pt x="45" y="2"/>
                    <a:pt x="46" y="2"/>
                    <a:pt x="46" y="1"/>
                  </a:cubicBezTo>
                  <a:cubicBezTo>
                    <a:pt x="48" y="1"/>
                    <a:pt x="48" y="1"/>
                    <a:pt x="48" y="1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3" y="7"/>
                    <a:pt x="37" y="3"/>
                    <a:pt x="29" y="3"/>
                  </a:cubicBezTo>
                  <a:cubicBezTo>
                    <a:pt x="18" y="3"/>
                    <a:pt x="11" y="11"/>
                    <a:pt x="11" y="24"/>
                  </a:cubicBezTo>
                  <a:cubicBezTo>
                    <a:pt x="11" y="36"/>
                    <a:pt x="19" y="46"/>
                    <a:pt x="29" y="46"/>
                  </a:cubicBezTo>
                  <a:cubicBezTo>
                    <a:pt x="32" y="46"/>
                    <a:pt x="36" y="45"/>
                    <a:pt x="38" y="44"/>
                  </a:cubicBezTo>
                  <a:cubicBezTo>
                    <a:pt x="38" y="33"/>
                    <a:pt x="38" y="33"/>
                    <a:pt x="38" y="33"/>
                  </a:cubicBezTo>
                  <a:cubicBezTo>
                    <a:pt x="38" y="29"/>
                    <a:pt x="36" y="28"/>
                    <a:pt x="28" y="28"/>
                  </a:cubicBezTo>
                  <a:cubicBezTo>
                    <a:pt x="28" y="25"/>
                    <a:pt x="28" y="25"/>
                    <a:pt x="28" y="25"/>
                  </a:cubicBezTo>
                  <a:cubicBezTo>
                    <a:pt x="53" y="25"/>
                    <a:pt x="53" y="25"/>
                    <a:pt x="53" y="25"/>
                  </a:cubicBezTo>
                  <a:lnTo>
                    <a:pt x="53" y="2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8" name="Freeform 34"/>
            <p:cNvSpPr>
              <a:spLocks/>
            </p:cNvSpPr>
            <p:nvPr userDrawn="1"/>
          </p:nvSpPr>
          <p:spPr bwMode="white">
            <a:xfrm>
              <a:off x="1044" y="440"/>
              <a:ext cx="45" cy="38"/>
            </a:xfrm>
            <a:custGeom>
              <a:avLst/>
              <a:gdLst>
                <a:gd name="T0" fmla="*/ 34 w 55"/>
                <a:gd name="T1" fmla="*/ 39 h 47"/>
                <a:gd name="T2" fmla="*/ 41 w 55"/>
                <a:gd name="T3" fmla="*/ 44 h 47"/>
                <a:gd name="T4" fmla="*/ 42 w 55"/>
                <a:gd name="T5" fmla="*/ 44 h 47"/>
                <a:gd name="T6" fmla="*/ 42 w 55"/>
                <a:gd name="T7" fmla="*/ 47 h 47"/>
                <a:gd name="T8" fmla="*/ 16 w 55"/>
                <a:gd name="T9" fmla="*/ 47 h 47"/>
                <a:gd name="T10" fmla="*/ 16 w 55"/>
                <a:gd name="T11" fmla="*/ 44 h 47"/>
                <a:gd name="T12" fmla="*/ 18 w 55"/>
                <a:gd name="T13" fmla="*/ 44 h 47"/>
                <a:gd name="T14" fmla="*/ 23 w 55"/>
                <a:gd name="T15" fmla="*/ 39 h 47"/>
                <a:gd name="T16" fmla="*/ 23 w 55"/>
                <a:gd name="T17" fmla="*/ 28 h 47"/>
                <a:gd name="T18" fmla="*/ 7 w 55"/>
                <a:gd name="T19" fmla="*/ 6 h 47"/>
                <a:gd name="T20" fmla="*/ 0 w 55"/>
                <a:gd name="T21" fmla="*/ 3 h 47"/>
                <a:gd name="T22" fmla="*/ 0 w 55"/>
                <a:gd name="T23" fmla="*/ 3 h 47"/>
                <a:gd name="T24" fmla="*/ 0 w 55"/>
                <a:gd name="T25" fmla="*/ 0 h 47"/>
                <a:gd name="T26" fmla="*/ 24 w 55"/>
                <a:gd name="T27" fmla="*/ 0 h 47"/>
                <a:gd name="T28" fmla="*/ 24 w 55"/>
                <a:gd name="T29" fmla="*/ 3 h 47"/>
                <a:gd name="T30" fmla="*/ 23 w 55"/>
                <a:gd name="T31" fmla="*/ 3 h 47"/>
                <a:gd name="T32" fmla="*/ 20 w 55"/>
                <a:gd name="T33" fmla="*/ 7 h 47"/>
                <a:gd name="T34" fmla="*/ 32 w 55"/>
                <a:gd name="T35" fmla="*/ 23 h 47"/>
                <a:gd name="T36" fmla="*/ 41 w 55"/>
                <a:gd name="T37" fmla="*/ 9 h 47"/>
                <a:gd name="T38" fmla="*/ 38 w 55"/>
                <a:gd name="T39" fmla="*/ 3 h 47"/>
                <a:gd name="T40" fmla="*/ 37 w 55"/>
                <a:gd name="T41" fmla="*/ 3 h 47"/>
                <a:gd name="T42" fmla="*/ 37 w 55"/>
                <a:gd name="T43" fmla="*/ 0 h 47"/>
                <a:gd name="T44" fmla="*/ 55 w 55"/>
                <a:gd name="T45" fmla="*/ 0 h 47"/>
                <a:gd name="T46" fmla="*/ 55 w 55"/>
                <a:gd name="T47" fmla="*/ 3 h 47"/>
                <a:gd name="T48" fmla="*/ 47 w 55"/>
                <a:gd name="T49" fmla="*/ 8 h 47"/>
                <a:gd name="T50" fmla="*/ 34 w 55"/>
                <a:gd name="T51" fmla="*/ 28 h 47"/>
                <a:gd name="T52" fmla="*/ 34 w 55"/>
                <a:gd name="T53" fmla="*/ 39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55" h="47">
                  <a:moveTo>
                    <a:pt x="34" y="39"/>
                  </a:moveTo>
                  <a:cubicBezTo>
                    <a:pt x="34" y="42"/>
                    <a:pt x="35" y="44"/>
                    <a:pt x="41" y="44"/>
                  </a:cubicBezTo>
                  <a:cubicBezTo>
                    <a:pt x="42" y="44"/>
                    <a:pt x="42" y="44"/>
                    <a:pt x="42" y="44"/>
                  </a:cubicBezTo>
                  <a:cubicBezTo>
                    <a:pt x="42" y="47"/>
                    <a:pt x="42" y="47"/>
                    <a:pt x="42" y="47"/>
                  </a:cubicBezTo>
                  <a:cubicBezTo>
                    <a:pt x="16" y="47"/>
                    <a:pt x="16" y="47"/>
                    <a:pt x="16" y="47"/>
                  </a:cubicBezTo>
                  <a:cubicBezTo>
                    <a:pt x="16" y="44"/>
                    <a:pt x="16" y="44"/>
                    <a:pt x="16" y="44"/>
                  </a:cubicBezTo>
                  <a:cubicBezTo>
                    <a:pt x="18" y="44"/>
                    <a:pt x="18" y="44"/>
                    <a:pt x="18" y="44"/>
                  </a:cubicBezTo>
                  <a:cubicBezTo>
                    <a:pt x="22" y="44"/>
                    <a:pt x="23" y="42"/>
                    <a:pt x="23" y="39"/>
                  </a:cubicBezTo>
                  <a:cubicBezTo>
                    <a:pt x="23" y="28"/>
                    <a:pt x="23" y="28"/>
                    <a:pt x="23" y="28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5" y="3"/>
                    <a:pt x="4" y="3"/>
                    <a:pt x="0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24" y="3"/>
                    <a:pt x="24" y="3"/>
                    <a:pt x="24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8" y="5"/>
                    <a:pt x="20" y="7"/>
                  </a:cubicBezTo>
                  <a:cubicBezTo>
                    <a:pt x="32" y="23"/>
                    <a:pt x="32" y="23"/>
                    <a:pt x="32" y="23"/>
                  </a:cubicBezTo>
                  <a:cubicBezTo>
                    <a:pt x="41" y="9"/>
                    <a:pt x="41" y="9"/>
                    <a:pt x="41" y="9"/>
                  </a:cubicBezTo>
                  <a:cubicBezTo>
                    <a:pt x="43" y="6"/>
                    <a:pt x="44" y="3"/>
                    <a:pt x="38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55" y="3"/>
                    <a:pt x="55" y="3"/>
                    <a:pt x="55" y="3"/>
                  </a:cubicBezTo>
                  <a:cubicBezTo>
                    <a:pt x="51" y="3"/>
                    <a:pt x="50" y="4"/>
                    <a:pt x="47" y="8"/>
                  </a:cubicBezTo>
                  <a:cubicBezTo>
                    <a:pt x="34" y="28"/>
                    <a:pt x="34" y="28"/>
                    <a:pt x="34" y="28"/>
                  </a:cubicBezTo>
                  <a:lnTo>
                    <a:pt x="34" y="3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59" name="Freeform 35"/>
            <p:cNvSpPr>
              <a:spLocks/>
            </p:cNvSpPr>
            <p:nvPr userDrawn="1"/>
          </p:nvSpPr>
          <p:spPr bwMode="white">
            <a:xfrm>
              <a:off x="1132" y="439"/>
              <a:ext cx="28" cy="40"/>
            </a:xfrm>
            <a:custGeom>
              <a:avLst/>
              <a:gdLst>
                <a:gd name="T0" fmla="*/ 0 w 35"/>
                <a:gd name="T1" fmla="*/ 34 h 49"/>
                <a:gd name="T2" fmla="*/ 3 w 35"/>
                <a:gd name="T3" fmla="*/ 34 h 49"/>
                <a:gd name="T4" fmla="*/ 16 w 35"/>
                <a:gd name="T5" fmla="*/ 46 h 49"/>
                <a:gd name="T6" fmla="*/ 25 w 35"/>
                <a:gd name="T7" fmla="*/ 38 h 49"/>
                <a:gd name="T8" fmla="*/ 1 w 35"/>
                <a:gd name="T9" fmla="*/ 12 h 49"/>
                <a:gd name="T10" fmla="*/ 16 w 35"/>
                <a:gd name="T11" fmla="*/ 0 h 49"/>
                <a:gd name="T12" fmla="*/ 28 w 35"/>
                <a:gd name="T13" fmla="*/ 2 h 49"/>
                <a:gd name="T14" fmla="*/ 29 w 35"/>
                <a:gd name="T15" fmla="*/ 1 h 49"/>
                <a:gd name="T16" fmla="*/ 31 w 35"/>
                <a:gd name="T17" fmla="*/ 1 h 49"/>
                <a:gd name="T18" fmla="*/ 32 w 35"/>
                <a:gd name="T19" fmla="*/ 13 h 49"/>
                <a:gd name="T20" fmla="*/ 29 w 35"/>
                <a:gd name="T21" fmla="*/ 13 h 49"/>
                <a:gd name="T22" fmla="*/ 25 w 35"/>
                <a:gd name="T23" fmla="*/ 6 h 49"/>
                <a:gd name="T24" fmla="*/ 17 w 35"/>
                <a:gd name="T25" fmla="*/ 3 h 49"/>
                <a:gd name="T26" fmla="*/ 9 w 35"/>
                <a:gd name="T27" fmla="*/ 8 h 49"/>
                <a:gd name="T28" fmla="*/ 31 w 35"/>
                <a:gd name="T29" fmla="*/ 25 h 49"/>
                <a:gd name="T30" fmla="*/ 35 w 35"/>
                <a:gd name="T31" fmla="*/ 35 h 49"/>
                <a:gd name="T32" fmla="*/ 19 w 35"/>
                <a:gd name="T33" fmla="*/ 49 h 49"/>
                <a:gd name="T34" fmla="*/ 6 w 35"/>
                <a:gd name="T35" fmla="*/ 47 h 49"/>
                <a:gd name="T36" fmla="*/ 4 w 35"/>
                <a:gd name="T37" fmla="*/ 48 h 49"/>
                <a:gd name="T38" fmla="*/ 2 w 35"/>
                <a:gd name="T39" fmla="*/ 48 h 49"/>
                <a:gd name="T40" fmla="*/ 0 w 35"/>
                <a:gd name="T41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5" h="49">
                  <a:moveTo>
                    <a:pt x="0" y="34"/>
                  </a:moveTo>
                  <a:cubicBezTo>
                    <a:pt x="3" y="34"/>
                    <a:pt x="3" y="34"/>
                    <a:pt x="3" y="34"/>
                  </a:cubicBezTo>
                  <a:cubicBezTo>
                    <a:pt x="6" y="42"/>
                    <a:pt x="10" y="46"/>
                    <a:pt x="16" y="46"/>
                  </a:cubicBezTo>
                  <a:cubicBezTo>
                    <a:pt x="21" y="46"/>
                    <a:pt x="25" y="42"/>
                    <a:pt x="25" y="38"/>
                  </a:cubicBezTo>
                  <a:cubicBezTo>
                    <a:pt x="25" y="27"/>
                    <a:pt x="1" y="27"/>
                    <a:pt x="1" y="12"/>
                  </a:cubicBezTo>
                  <a:cubicBezTo>
                    <a:pt x="1" y="5"/>
                    <a:pt x="7" y="0"/>
                    <a:pt x="16" y="0"/>
                  </a:cubicBezTo>
                  <a:cubicBezTo>
                    <a:pt x="22" y="0"/>
                    <a:pt x="26" y="2"/>
                    <a:pt x="28" y="2"/>
                  </a:cubicBezTo>
                  <a:cubicBezTo>
                    <a:pt x="28" y="2"/>
                    <a:pt x="29" y="1"/>
                    <a:pt x="29" y="1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8" y="10"/>
                    <a:pt x="27" y="7"/>
                    <a:pt x="25" y="6"/>
                  </a:cubicBezTo>
                  <a:cubicBezTo>
                    <a:pt x="23" y="4"/>
                    <a:pt x="20" y="3"/>
                    <a:pt x="17" y="3"/>
                  </a:cubicBezTo>
                  <a:cubicBezTo>
                    <a:pt x="13" y="3"/>
                    <a:pt x="9" y="5"/>
                    <a:pt x="9" y="8"/>
                  </a:cubicBezTo>
                  <a:cubicBezTo>
                    <a:pt x="9" y="15"/>
                    <a:pt x="22" y="16"/>
                    <a:pt x="31" y="25"/>
                  </a:cubicBezTo>
                  <a:cubicBezTo>
                    <a:pt x="34" y="28"/>
                    <a:pt x="35" y="31"/>
                    <a:pt x="35" y="35"/>
                  </a:cubicBezTo>
                  <a:cubicBezTo>
                    <a:pt x="35" y="43"/>
                    <a:pt x="28" y="49"/>
                    <a:pt x="19" y="49"/>
                  </a:cubicBezTo>
                  <a:cubicBezTo>
                    <a:pt x="13" y="49"/>
                    <a:pt x="7" y="47"/>
                    <a:pt x="6" y="47"/>
                  </a:cubicBezTo>
                  <a:cubicBezTo>
                    <a:pt x="5" y="47"/>
                    <a:pt x="4" y="47"/>
                    <a:pt x="4" y="48"/>
                  </a:cubicBezTo>
                  <a:cubicBezTo>
                    <a:pt x="2" y="48"/>
                    <a:pt x="2" y="48"/>
                    <a:pt x="2" y="4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0" name="Freeform 36"/>
            <p:cNvSpPr>
              <a:spLocks/>
            </p:cNvSpPr>
            <p:nvPr userDrawn="1"/>
          </p:nvSpPr>
          <p:spPr bwMode="white">
            <a:xfrm>
              <a:off x="1172" y="440"/>
              <a:ext cx="38" cy="38"/>
            </a:xfrm>
            <a:custGeom>
              <a:avLst/>
              <a:gdLst>
                <a:gd name="T0" fmla="*/ 36 w 47"/>
                <a:gd name="T1" fmla="*/ 4 h 47"/>
                <a:gd name="T2" fmla="*/ 20 w 47"/>
                <a:gd name="T3" fmla="*/ 4 h 47"/>
                <a:gd name="T4" fmla="*/ 20 w 47"/>
                <a:gd name="T5" fmla="*/ 21 h 47"/>
                <a:gd name="T6" fmla="*/ 32 w 47"/>
                <a:gd name="T7" fmla="*/ 21 h 47"/>
                <a:gd name="T8" fmla="*/ 38 w 47"/>
                <a:gd name="T9" fmla="*/ 16 h 47"/>
                <a:gd name="T10" fmla="*/ 41 w 47"/>
                <a:gd name="T11" fmla="*/ 16 h 47"/>
                <a:gd name="T12" fmla="*/ 41 w 47"/>
                <a:gd name="T13" fmla="*/ 31 h 47"/>
                <a:gd name="T14" fmla="*/ 38 w 47"/>
                <a:gd name="T15" fmla="*/ 31 h 47"/>
                <a:gd name="T16" fmla="*/ 31 w 47"/>
                <a:gd name="T17" fmla="*/ 25 h 47"/>
                <a:gd name="T18" fmla="*/ 20 w 47"/>
                <a:gd name="T19" fmla="*/ 25 h 47"/>
                <a:gd name="T20" fmla="*/ 20 w 47"/>
                <a:gd name="T21" fmla="*/ 39 h 47"/>
                <a:gd name="T22" fmla="*/ 23 w 47"/>
                <a:gd name="T23" fmla="*/ 43 h 47"/>
                <a:gd name="T24" fmla="*/ 35 w 47"/>
                <a:gd name="T25" fmla="*/ 43 h 47"/>
                <a:gd name="T26" fmla="*/ 44 w 47"/>
                <a:gd name="T27" fmla="*/ 35 h 47"/>
                <a:gd name="T28" fmla="*/ 47 w 47"/>
                <a:gd name="T29" fmla="*/ 35 h 47"/>
                <a:gd name="T30" fmla="*/ 46 w 47"/>
                <a:gd name="T31" fmla="*/ 47 h 47"/>
                <a:gd name="T32" fmla="*/ 0 w 47"/>
                <a:gd name="T33" fmla="*/ 47 h 47"/>
                <a:gd name="T34" fmla="*/ 0 w 47"/>
                <a:gd name="T35" fmla="*/ 44 h 47"/>
                <a:gd name="T36" fmla="*/ 3 w 47"/>
                <a:gd name="T37" fmla="*/ 44 h 47"/>
                <a:gd name="T38" fmla="*/ 9 w 47"/>
                <a:gd name="T39" fmla="*/ 39 h 47"/>
                <a:gd name="T40" fmla="*/ 9 w 47"/>
                <a:gd name="T41" fmla="*/ 8 h 47"/>
                <a:gd name="T42" fmla="*/ 3 w 47"/>
                <a:gd name="T43" fmla="*/ 3 h 47"/>
                <a:gd name="T44" fmla="*/ 2 w 47"/>
                <a:gd name="T45" fmla="*/ 3 h 47"/>
                <a:gd name="T46" fmla="*/ 2 w 47"/>
                <a:gd name="T47" fmla="*/ 0 h 47"/>
                <a:gd name="T48" fmla="*/ 44 w 47"/>
                <a:gd name="T49" fmla="*/ 0 h 47"/>
                <a:gd name="T50" fmla="*/ 45 w 47"/>
                <a:gd name="T51" fmla="*/ 11 h 47"/>
                <a:gd name="T52" fmla="*/ 42 w 47"/>
                <a:gd name="T53" fmla="*/ 11 h 47"/>
                <a:gd name="T54" fmla="*/ 36 w 47"/>
                <a:gd name="T5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7">
                  <a:moveTo>
                    <a:pt x="36" y="4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6" y="21"/>
                    <a:pt x="38" y="20"/>
                    <a:pt x="3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27"/>
                    <a:pt x="37" y="25"/>
                    <a:pt x="31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42"/>
                    <a:pt x="20" y="43"/>
                    <a:pt x="23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40" y="43"/>
                    <a:pt x="43" y="42"/>
                    <a:pt x="44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8" y="44"/>
                    <a:pt x="9" y="42"/>
                    <a:pt x="9" y="3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4"/>
                    <a:pt x="8" y="3"/>
                    <a:pt x="3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5" y="11"/>
                    <a:pt x="45" y="11"/>
                    <a:pt x="45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6"/>
                    <a:pt x="40" y="4"/>
                    <a:pt x="3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1" name="Freeform 37"/>
            <p:cNvSpPr>
              <a:spLocks noEditPoints="1"/>
            </p:cNvSpPr>
            <p:nvPr userDrawn="1"/>
          </p:nvSpPr>
          <p:spPr bwMode="white">
            <a:xfrm>
              <a:off x="1222" y="439"/>
              <a:ext cx="48" cy="40"/>
            </a:xfrm>
            <a:custGeom>
              <a:avLst/>
              <a:gdLst>
                <a:gd name="T0" fmla="*/ 18 w 59"/>
                <a:gd name="T1" fmla="*/ 40 h 49"/>
                <a:gd name="T2" fmla="*/ 24 w 59"/>
                <a:gd name="T3" fmla="*/ 45 h 49"/>
                <a:gd name="T4" fmla="*/ 27 w 59"/>
                <a:gd name="T5" fmla="*/ 45 h 49"/>
                <a:gd name="T6" fmla="*/ 27 w 59"/>
                <a:gd name="T7" fmla="*/ 48 h 49"/>
                <a:gd name="T8" fmla="*/ 0 w 59"/>
                <a:gd name="T9" fmla="*/ 48 h 49"/>
                <a:gd name="T10" fmla="*/ 0 w 59"/>
                <a:gd name="T11" fmla="*/ 45 h 49"/>
                <a:gd name="T12" fmla="*/ 1 w 59"/>
                <a:gd name="T13" fmla="*/ 45 h 49"/>
                <a:gd name="T14" fmla="*/ 8 w 59"/>
                <a:gd name="T15" fmla="*/ 40 h 49"/>
                <a:gd name="T16" fmla="*/ 8 w 59"/>
                <a:gd name="T17" fmla="*/ 10 h 49"/>
                <a:gd name="T18" fmla="*/ 2 w 59"/>
                <a:gd name="T19" fmla="*/ 4 h 49"/>
                <a:gd name="T20" fmla="*/ 0 w 59"/>
                <a:gd name="T21" fmla="*/ 4 h 49"/>
                <a:gd name="T22" fmla="*/ 0 w 59"/>
                <a:gd name="T23" fmla="*/ 1 h 49"/>
                <a:gd name="T24" fmla="*/ 10 w 59"/>
                <a:gd name="T25" fmla="*/ 0 h 49"/>
                <a:gd name="T26" fmla="*/ 22 w 59"/>
                <a:gd name="T27" fmla="*/ 0 h 49"/>
                <a:gd name="T28" fmla="*/ 44 w 59"/>
                <a:gd name="T29" fmla="*/ 5 h 49"/>
                <a:gd name="T30" fmla="*/ 47 w 59"/>
                <a:gd name="T31" fmla="*/ 14 h 49"/>
                <a:gd name="T32" fmla="*/ 36 w 59"/>
                <a:gd name="T33" fmla="*/ 26 h 49"/>
                <a:gd name="T34" fmla="*/ 49 w 59"/>
                <a:gd name="T35" fmla="*/ 41 h 49"/>
                <a:gd name="T36" fmla="*/ 59 w 59"/>
                <a:gd name="T37" fmla="*/ 46 h 49"/>
                <a:gd name="T38" fmla="*/ 59 w 59"/>
                <a:gd name="T39" fmla="*/ 49 h 49"/>
                <a:gd name="T40" fmla="*/ 54 w 59"/>
                <a:gd name="T41" fmla="*/ 49 h 49"/>
                <a:gd name="T42" fmla="*/ 37 w 59"/>
                <a:gd name="T43" fmla="*/ 44 h 49"/>
                <a:gd name="T44" fmla="*/ 24 w 59"/>
                <a:gd name="T45" fmla="*/ 28 h 49"/>
                <a:gd name="T46" fmla="*/ 18 w 59"/>
                <a:gd name="T47" fmla="*/ 28 h 49"/>
                <a:gd name="T48" fmla="*/ 18 w 59"/>
                <a:gd name="T49" fmla="*/ 40 h 49"/>
                <a:gd name="T50" fmla="*/ 18 w 59"/>
                <a:gd name="T51" fmla="*/ 25 h 49"/>
                <a:gd name="T52" fmla="*/ 21 w 59"/>
                <a:gd name="T53" fmla="*/ 25 h 49"/>
                <a:gd name="T54" fmla="*/ 36 w 59"/>
                <a:gd name="T55" fmla="*/ 14 h 49"/>
                <a:gd name="T56" fmla="*/ 22 w 59"/>
                <a:gd name="T57" fmla="*/ 3 h 49"/>
                <a:gd name="T58" fmla="*/ 18 w 59"/>
                <a:gd name="T59" fmla="*/ 3 h 49"/>
                <a:gd name="T60" fmla="*/ 18 w 59"/>
                <a:gd name="T61" fmla="*/ 2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59" h="49">
                  <a:moveTo>
                    <a:pt x="18" y="40"/>
                  </a:moveTo>
                  <a:cubicBezTo>
                    <a:pt x="18" y="44"/>
                    <a:pt x="20" y="45"/>
                    <a:pt x="24" y="45"/>
                  </a:cubicBezTo>
                  <a:cubicBezTo>
                    <a:pt x="27" y="45"/>
                    <a:pt x="27" y="45"/>
                    <a:pt x="27" y="45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0" y="48"/>
                    <a:pt x="0" y="48"/>
                    <a:pt x="0" y="48"/>
                  </a:cubicBezTo>
                  <a:cubicBezTo>
                    <a:pt x="0" y="45"/>
                    <a:pt x="0" y="45"/>
                    <a:pt x="0" y="45"/>
                  </a:cubicBezTo>
                  <a:cubicBezTo>
                    <a:pt x="1" y="45"/>
                    <a:pt x="1" y="45"/>
                    <a:pt x="1" y="45"/>
                  </a:cubicBezTo>
                  <a:cubicBezTo>
                    <a:pt x="6" y="45"/>
                    <a:pt x="8" y="44"/>
                    <a:pt x="8" y="40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6"/>
                    <a:pt x="7" y="4"/>
                    <a:pt x="2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1"/>
                    <a:pt x="7" y="0"/>
                    <a:pt x="10" y="0"/>
                  </a:cubicBezTo>
                  <a:cubicBezTo>
                    <a:pt x="14" y="0"/>
                    <a:pt x="20" y="0"/>
                    <a:pt x="22" y="0"/>
                  </a:cubicBezTo>
                  <a:cubicBezTo>
                    <a:pt x="34" y="0"/>
                    <a:pt x="40" y="1"/>
                    <a:pt x="44" y="5"/>
                  </a:cubicBezTo>
                  <a:cubicBezTo>
                    <a:pt x="46" y="7"/>
                    <a:pt x="47" y="10"/>
                    <a:pt x="47" y="14"/>
                  </a:cubicBezTo>
                  <a:cubicBezTo>
                    <a:pt x="47" y="19"/>
                    <a:pt x="43" y="24"/>
                    <a:pt x="36" y="26"/>
                  </a:cubicBezTo>
                  <a:cubicBezTo>
                    <a:pt x="41" y="30"/>
                    <a:pt x="44" y="36"/>
                    <a:pt x="49" y="41"/>
                  </a:cubicBezTo>
                  <a:cubicBezTo>
                    <a:pt x="52" y="45"/>
                    <a:pt x="54" y="46"/>
                    <a:pt x="59" y="46"/>
                  </a:cubicBezTo>
                  <a:cubicBezTo>
                    <a:pt x="59" y="49"/>
                    <a:pt x="59" y="49"/>
                    <a:pt x="59" y="49"/>
                  </a:cubicBezTo>
                  <a:cubicBezTo>
                    <a:pt x="57" y="49"/>
                    <a:pt x="57" y="49"/>
                    <a:pt x="54" y="49"/>
                  </a:cubicBezTo>
                  <a:cubicBezTo>
                    <a:pt x="45" y="49"/>
                    <a:pt x="41" y="48"/>
                    <a:pt x="37" y="44"/>
                  </a:cubicBezTo>
                  <a:cubicBezTo>
                    <a:pt x="34" y="40"/>
                    <a:pt x="29" y="32"/>
                    <a:pt x="24" y="28"/>
                  </a:cubicBezTo>
                  <a:cubicBezTo>
                    <a:pt x="18" y="28"/>
                    <a:pt x="18" y="28"/>
                    <a:pt x="18" y="28"/>
                  </a:cubicBezTo>
                  <a:lnTo>
                    <a:pt x="18" y="40"/>
                  </a:lnTo>
                  <a:close/>
                  <a:moveTo>
                    <a:pt x="18" y="25"/>
                  </a:moveTo>
                  <a:cubicBezTo>
                    <a:pt x="21" y="25"/>
                    <a:pt x="21" y="25"/>
                    <a:pt x="21" y="25"/>
                  </a:cubicBezTo>
                  <a:cubicBezTo>
                    <a:pt x="31" y="25"/>
                    <a:pt x="36" y="22"/>
                    <a:pt x="36" y="14"/>
                  </a:cubicBezTo>
                  <a:cubicBezTo>
                    <a:pt x="36" y="6"/>
                    <a:pt x="30" y="3"/>
                    <a:pt x="22" y="3"/>
                  </a:cubicBezTo>
                  <a:cubicBezTo>
                    <a:pt x="18" y="3"/>
                    <a:pt x="18" y="3"/>
                    <a:pt x="18" y="3"/>
                  </a:cubicBezTo>
                  <a:lnTo>
                    <a:pt x="18" y="2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2" name="Freeform 38"/>
            <p:cNvSpPr>
              <a:spLocks/>
            </p:cNvSpPr>
            <p:nvPr userDrawn="1"/>
          </p:nvSpPr>
          <p:spPr bwMode="white">
            <a:xfrm>
              <a:off x="1271" y="440"/>
              <a:ext cx="47" cy="39"/>
            </a:xfrm>
            <a:custGeom>
              <a:avLst/>
              <a:gdLst>
                <a:gd name="T0" fmla="*/ 9 w 57"/>
                <a:gd name="T1" fmla="*/ 9 h 48"/>
                <a:gd name="T2" fmla="*/ 1 w 57"/>
                <a:gd name="T3" fmla="*/ 3 h 48"/>
                <a:gd name="T4" fmla="*/ 0 w 57"/>
                <a:gd name="T5" fmla="*/ 3 h 48"/>
                <a:gd name="T6" fmla="*/ 0 w 57"/>
                <a:gd name="T7" fmla="*/ 0 h 48"/>
                <a:gd name="T8" fmla="*/ 27 w 57"/>
                <a:gd name="T9" fmla="*/ 0 h 48"/>
                <a:gd name="T10" fmla="*/ 27 w 57"/>
                <a:gd name="T11" fmla="*/ 3 h 48"/>
                <a:gd name="T12" fmla="*/ 25 w 57"/>
                <a:gd name="T13" fmla="*/ 3 h 48"/>
                <a:gd name="T14" fmla="*/ 20 w 57"/>
                <a:gd name="T15" fmla="*/ 9 h 48"/>
                <a:gd name="T16" fmla="*/ 32 w 57"/>
                <a:gd name="T17" fmla="*/ 35 h 48"/>
                <a:gd name="T18" fmla="*/ 44 w 57"/>
                <a:gd name="T19" fmla="*/ 7 h 48"/>
                <a:gd name="T20" fmla="*/ 39 w 57"/>
                <a:gd name="T21" fmla="*/ 3 h 48"/>
                <a:gd name="T22" fmla="*/ 37 w 57"/>
                <a:gd name="T23" fmla="*/ 3 h 48"/>
                <a:gd name="T24" fmla="*/ 37 w 57"/>
                <a:gd name="T25" fmla="*/ 0 h 48"/>
                <a:gd name="T26" fmla="*/ 57 w 57"/>
                <a:gd name="T27" fmla="*/ 0 h 48"/>
                <a:gd name="T28" fmla="*/ 57 w 57"/>
                <a:gd name="T29" fmla="*/ 3 h 48"/>
                <a:gd name="T30" fmla="*/ 56 w 57"/>
                <a:gd name="T31" fmla="*/ 3 h 48"/>
                <a:gd name="T32" fmla="*/ 47 w 57"/>
                <a:gd name="T33" fmla="*/ 11 h 48"/>
                <a:gd name="T34" fmla="*/ 31 w 57"/>
                <a:gd name="T35" fmla="*/ 48 h 48"/>
                <a:gd name="T36" fmla="*/ 27 w 57"/>
                <a:gd name="T37" fmla="*/ 48 h 48"/>
                <a:gd name="T38" fmla="*/ 9 w 57"/>
                <a:gd name="T39" fmla="*/ 9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57" h="48">
                  <a:moveTo>
                    <a:pt x="9" y="9"/>
                  </a:moveTo>
                  <a:cubicBezTo>
                    <a:pt x="6" y="4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7" y="0"/>
                    <a:pt x="27" y="0"/>
                    <a:pt x="27" y="0"/>
                  </a:cubicBezTo>
                  <a:cubicBezTo>
                    <a:pt x="27" y="3"/>
                    <a:pt x="27" y="3"/>
                    <a:pt x="27" y="3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19" y="3"/>
                    <a:pt x="18" y="5"/>
                    <a:pt x="20" y="9"/>
                  </a:cubicBezTo>
                  <a:cubicBezTo>
                    <a:pt x="32" y="35"/>
                    <a:pt x="32" y="35"/>
                    <a:pt x="32" y="35"/>
                  </a:cubicBezTo>
                  <a:cubicBezTo>
                    <a:pt x="44" y="7"/>
                    <a:pt x="44" y="7"/>
                    <a:pt x="44" y="7"/>
                  </a:cubicBezTo>
                  <a:cubicBezTo>
                    <a:pt x="45" y="4"/>
                    <a:pt x="43" y="3"/>
                    <a:pt x="39" y="3"/>
                  </a:cubicBezTo>
                  <a:cubicBezTo>
                    <a:pt x="37" y="3"/>
                    <a:pt x="37" y="3"/>
                    <a:pt x="37" y="3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2" y="3"/>
                    <a:pt x="50" y="5"/>
                    <a:pt x="47" y="11"/>
                  </a:cubicBezTo>
                  <a:cubicBezTo>
                    <a:pt x="31" y="48"/>
                    <a:pt x="31" y="48"/>
                    <a:pt x="31" y="48"/>
                  </a:cubicBezTo>
                  <a:cubicBezTo>
                    <a:pt x="27" y="48"/>
                    <a:pt x="27" y="48"/>
                    <a:pt x="27" y="48"/>
                  </a:cubicBez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3" name="Freeform 39"/>
            <p:cNvSpPr>
              <a:spLocks/>
            </p:cNvSpPr>
            <p:nvPr userDrawn="1"/>
          </p:nvSpPr>
          <p:spPr bwMode="white">
            <a:xfrm>
              <a:off x="1327" y="440"/>
              <a:ext cx="21" cy="38"/>
            </a:xfrm>
            <a:custGeom>
              <a:avLst/>
              <a:gdLst>
                <a:gd name="T0" fmla="*/ 0 w 25"/>
                <a:gd name="T1" fmla="*/ 0 h 47"/>
                <a:gd name="T2" fmla="*/ 25 w 25"/>
                <a:gd name="T3" fmla="*/ 0 h 47"/>
                <a:gd name="T4" fmla="*/ 25 w 25"/>
                <a:gd name="T5" fmla="*/ 3 h 47"/>
                <a:gd name="T6" fmla="*/ 23 w 25"/>
                <a:gd name="T7" fmla="*/ 3 h 47"/>
                <a:gd name="T8" fmla="*/ 18 w 25"/>
                <a:gd name="T9" fmla="*/ 8 h 47"/>
                <a:gd name="T10" fmla="*/ 18 w 25"/>
                <a:gd name="T11" fmla="*/ 39 h 47"/>
                <a:gd name="T12" fmla="*/ 24 w 25"/>
                <a:gd name="T13" fmla="*/ 44 h 47"/>
                <a:gd name="T14" fmla="*/ 25 w 25"/>
                <a:gd name="T15" fmla="*/ 44 h 47"/>
                <a:gd name="T16" fmla="*/ 25 w 25"/>
                <a:gd name="T17" fmla="*/ 47 h 47"/>
                <a:gd name="T18" fmla="*/ 0 w 25"/>
                <a:gd name="T19" fmla="*/ 47 h 47"/>
                <a:gd name="T20" fmla="*/ 0 w 25"/>
                <a:gd name="T21" fmla="*/ 44 h 47"/>
                <a:gd name="T22" fmla="*/ 2 w 25"/>
                <a:gd name="T23" fmla="*/ 44 h 47"/>
                <a:gd name="T24" fmla="*/ 7 w 25"/>
                <a:gd name="T25" fmla="*/ 39 h 47"/>
                <a:gd name="T26" fmla="*/ 7 w 25"/>
                <a:gd name="T27" fmla="*/ 8 h 47"/>
                <a:gd name="T28" fmla="*/ 1 w 25"/>
                <a:gd name="T29" fmla="*/ 3 h 47"/>
                <a:gd name="T30" fmla="*/ 0 w 25"/>
                <a:gd name="T31" fmla="*/ 3 h 47"/>
                <a:gd name="T32" fmla="*/ 0 w 25"/>
                <a:gd name="T33" fmla="*/ 0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5" h="47">
                  <a:moveTo>
                    <a:pt x="0" y="0"/>
                  </a:moveTo>
                  <a:cubicBezTo>
                    <a:pt x="25" y="0"/>
                    <a:pt x="25" y="0"/>
                    <a:pt x="25" y="0"/>
                  </a:cubicBezTo>
                  <a:cubicBezTo>
                    <a:pt x="25" y="3"/>
                    <a:pt x="25" y="3"/>
                    <a:pt x="25" y="3"/>
                  </a:cubicBezTo>
                  <a:cubicBezTo>
                    <a:pt x="23" y="3"/>
                    <a:pt x="23" y="3"/>
                    <a:pt x="23" y="3"/>
                  </a:cubicBezTo>
                  <a:cubicBezTo>
                    <a:pt x="19" y="3"/>
                    <a:pt x="18" y="4"/>
                    <a:pt x="18" y="8"/>
                  </a:cubicBezTo>
                  <a:cubicBezTo>
                    <a:pt x="18" y="39"/>
                    <a:pt x="18" y="39"/>
                    <a:pt x="18" y="39"/>
                  </a:cubicBezTo>
                  <a:cubicBezTo>
                    <a:pt x="18" y="42"/>
                    <a:pt x="19" y="44"/>
                    <a:pt x="24" y="44"/>
                  </a:cubicBezTo>
                  <a:cubicBezTo>
                    <a:pt x="25" y="44"/>
                    <a:pt x="25" y="44"/>
                    <a:pt x="25" y="44"/>
                  </a:cubicBezTo>
                  <a:cubicBezTo>
                    <a:pt x="25" y="47"/>
                    <a:pt x="25" y="47"/>
                    <a:pt x="25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2" y="44"/>
                    <a:pt x="2" y="44"/>
                    <a:pt x="2" y="44"/>
                  </a:cubicBezTo>
                  <a:cubicBezTo>
                    <a:pt x="6" y="44"/>
                    <a:pt x="7" y="42"/>
                    <a:pt x="7" y="39"/>
                  </a:cubicBezTo>
                  <a:cubicBezTo>
                    <a:pt x="7" y="8"/>
                    <a:pt x="7" y="8"/>
                    <a:pt x="7" y="8"/>
                  </a:cubicBezTo>
                  <a:cubicBezTo>
                    <a:pt x="7" y="4"/>
                    <a:pt x="6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4" name="Freeform 40"/>
            <p:cNvSpPr>
              <a:spLocks/>
            </p:cNvSpPr>
            <p:nvPr userDrawn="1"/>
          </p:nvSpPr>
          <p:spPr bwMode="white">
            <a:xfrm>
              <a:off x="1361" y="439"/>
              <a:ext cx="41" cy="40"/>
            </a:xfrm>
            <a:custGeom>
              <a:avLst/>
              <a:gdLst>
                <a:gd name="T0" fmla="*/ 50 w 50"/>
                <a:gd name="T1" fmla="*/ 35 h 49"/>
                <a:gd name="T2" fmla="*/ 45 w 50"/>
                <a:gd name="T3" fmla="*/ 48 h 49"/>
                <a:gd name="T4" fmla="*/ 41 w 50"/>
                <a:gd name="T5" fmla="*/ 48 h 49"/>
                <a:gd name="T6" fmla="*/ 28 w 50"/>
                <a:gd name="T7" fmla="*/ 49 h 49"/>
                <a:gd name="T8" fmla="*/ 0 w 50"/>
                <a:gd name="T9" fmla="*/ 25 h 49"/>
                <a:gd name="T10" fmla="*/ 29 w 50"/>
                <a:gd name="T11" fmla="*/ 0 h 49"/>
                <a:gd name="T12" fmla="*/ 44 w 50"/>
                <a:gd name="T13" fmla="*/ 3 h 49"/>
                <a:gd name="T14" fmla="*/ 45 w 50"/>
                <a:gd name="T15" fmla="*/ 2 h 49"/>
                <a:gd name="T16" fmla="*/ 47 w 50"/>
                <a:gd name="T17" fmla="*/ 2 h 49"/>
                <a:gd name="T18" fmla="*/ 48 w 50"/>
                <a:gd name="T19" fmla="*/ 15 h 49"/>
                <a:gd name="T20" fmla="*/ 45 w 50"/>
                <a:gd name="T21" fmla="*/ 15 h 49"/>
                <a:gd name="T22" fmla="*/ 30 w 50"/>
                <a:gd name="T23" fmla="*/ 4 h 49"/>
                <a:gd name="T24" fmla="*/ 11 w 50"/>
                <a:gd name="T25" fmla="*/ 24 h 49"/>
                <a:gd name="T26" fmla="*/ 31 w 50"/>
                <a:gd name="T27" fmla="*/ 46 h 49"/>
                <a:gd name="T28" fmla="*/ 47 w 50"/>
                <a:gd name="T29" fmla="*/ 35 h 49"/>
                <a:gd name="T30" fmla="*/ 50 w 50"/>
                <a:gd name="T31" fmla="*/ 35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0" h="49">
                  <a:moveTo>
                    <a:pt x="50" y="35"/>
                  </a:moveTo>
                  <a:cubicBezTo>
                    <a:pt x="49" y="39"/>
                    <a:pt x="47" y="44"/>
                    <a:pt x="45" y="48"/>
                  </a:cubicBezTo>
                  <a:cubicBezTo>
                    <a:pt x="44" y="48"/>
                    <a:pt x="43" y="48"/>
                    <a:pt x="41" y="48"/>
                  </a:cubicBezTo>
                  <a:cubicBezTo>
                    <a:pt x="37" y="48"/>
                    <a:pt x="33" y="49"/>
                    <a:pt x="28" y="49"/>
                  </a:cubicBezTo>
                  <a:cubicBezTo>
                    <a:pt x="12" y="49"/>
                    <a:pt x="0" y="38"/>
                    <a:pt x="0" y="25"/>
                  </a:cubicBezTo>
                  <a:cubicBezTo>
                    <a:pt x="0" y="11"/>
                    <a:pt x="13" y="0"/>
                    <a:pt x="29" y="0"/>
                  </a:cubicBezTo>
                  <a:cubicBezTo>
                    <a:pt x="37" y="0"/>
                    <a:pt x="42" y="3"/>
                    <a:pt x="44" y="3"/>
                  </a:cubicBezTo>
                  <a:cubicBezTo>
                    <a:pt x="44" y="3"/>
                    <a:pt x="45" y="3"/>
                    <a:pt x="45" y="2"/>
                  </a:cubicBezTo>
                  <a:cubicBezTo>
                    <a:pt x="47" y="2"/>
                    <a:pt x="47" y="2"/>
                    <a:pt x="47" y="2"/>
                  </a:cubicBezTo>
                  <a:cubicBezTo>
                    <a:pt x="48" y="15"/>
                    <a:pt x="48" y="15"/>
                    <a:pt x="48" y="15"/>
                  </a:cubicBezTo>
                  <a:cubicBezTo>
                    <a:pt x="45" y="15"/>
                    <a:pt x="45" y="15"/>
                    <a:pt x="45" y="15"/>
                  </a:cubicBezTo>
                  <a:cubicBezTo>
                    <a:pt x="43" y="8"/>
                    <a:pt x="37" y="4"/>
                    <a:pt x="30" y="4"/>
                  </a:cubicBezTo>
                  <a:cubicBezTo>
                    <a:pt x="19" y="4"/>
                    <a:pt x="11" y="12"/>
                    <a:pt x="11" y="24"/>
                  </a:cubicBezTo>
                  <a:cubicBezTo>
                    <a:pt x="11" y="36"/>
                    <a:pt x="20" y="46"/>
                    <a:pt x="31" y="46"/>
                  </a:cubicBezTo>
                  <a:cubicBezTo>
                    <a:pt x="38" y="46"/>
                    <a:pt x="43" y="41"/>
                    <a:pt x="47" y="35"/>
                  </a:cubicBezTo>
                  <a:lnTo>
                    <a:pt x="50" y="3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5" name="Freeform 41"/>
            <p:cNvSpPr>
              <a:spLocks/>
            </p:cNvSpPr>
            <p:nvPr userDrawn="1"/>
          </p:nvSpPr>
          <p:spPr bwMode="white">
            <a:xfrm>
              <a:off x="1413" y="440"/>
              <a:ext cx="38" cy="38"/>
            </a:xfrm>
            <a:custGeom>
              <a:avLst/>
              <a:gdLst>
                <a:gd name="T0" fmla="*/ 36 w 47"/>
                <a:gd name="T1" fmla="*/ 4 h 47"/>
                <a:gd name="T2" fmla="*/ 20 w 47"/>
                <a:gd name="T3" fmla="*/ 4 h 47"/>
                <a:gd name="T4" fmla="*/ 20 w 47"/>
                <a:gd name="T5" fmla="*/ 21 h 47"/>
                <a:gd name="T6" fmla="*/ 32 w 47"/>
                <a:gd name="T7" fmla="*/ 21 h 47"/>
                <a:gd name="T8" fmla="*/ 38 w 47"/>
                <a:gd name="T9" fmla="*/ 16 h 47"/>
                <a:gd name="T10" fmla="*/ 41 w 47"/>
                <a:gd name="T11" fmla="*/ 16 h 47"/>
                <a:gd name="T12" fmla="*/ 41 w 47"/>
                <a:gd name="T13" fmla="*/ 31 h 47"/>
                <a:gd name="T14" fmla="*/ 38 w 47"/>
                <a:gd name="T15" fmla="*/ 31 h 47"/>
                <a:gd name="T16" fmla="*/ 31 w 47"/>
                <a:gd name="T17" fmla="*/ 25 h 47"/>
                <a:gd name="T18" fmla="*/ 20 w 47"/>
                <a:gd name="T19" fmla="*/ 25 h 47"/>
                <a:gd name="T20" fmla="*/ 20 w 47"/>
                <a:gd name="T21" fmla="*/ 39 h 47"/>
                <a:gd name="T22" fmla="*/ 22 w 47"/>
                <a:gd name="T23" fmla="*/ 43 h 47"/>
                <a:gd name="T24" fmla="*/ 35 w 47"/>
                <a:gd name="T25" fmla="*/ 43 h 47"/>
                <a:gd name="T26" fmla="*/ 44 w 47"/>
                <a:gd name="T27" fmla="*/ 35 h 47"/>
                <a:gd name="T28" fmla="*/ 47 w 47"/>
                <a:gd name="T29" fmla="*/ 35 h 47"/>
                <a:gd name="T30" fmla="*/ 46 w 47"/>
                <a:gd name="T31" fmla="*/ 47 h 47"/>
                <a:gd name="T32" fmla="*/ 0 w 47"/>
                <a:gd name="T33" fmla="*/ 47 h 47"/>
                <a:gd name="T34" fmla="*/ 0 w 47"/>
                <a:gd name="T35" fmla="*/ 44 h 47"/>
                <a:gd name="T36" fmla="*/ 3 w 47"/>
                <a:gd name="T37" fmla="*/ 44 h 47"/>
                <a:gd name="T38" fmla="*/ 9 w 47"/>
                <a:gd name="T39" fmla="*/ 39 h 47"/>
                <a:gd name="T40" fmla="*/ 9 w 47"/>
                <a:gd name="T41" fmla="*/ 8 h 47"/>
                <a:gd name="T42" fmla="*/ 2 w 47"/>
                <a:gd name="T43" fmla="*/ 3 h 47"/>
                <a:gd name="T44" fmla="*/ 2 w 47"/>
                <a:gd name="T45" fmla="*/ 3 h 47"/>
                <a:gd name="T46" fmla="*/ 2 w 47"/>
                <a:gd name="T47" fmla="*/ 0 h 47"/>
                <a:gd name="T48" fmla="*/ 44 w 47"/>
                <a:gd name="T49" fmla="*/ 0 h 47"/>
                <a:gd name="T50" fmla="*/ 44 w 47"/>
                <a:gd name="T51" fmla="*/ 11 h 47"/>
                <a:gd name="T52" fmla="*/ 42 w 47"/>
                <a:gd name="T53" fmla="*/ 11 h 47"/>
                <a:gd name="T54" fmla="*/ 36 w 47"/>
                <a:gd name="T55" fmla="*/ 4 h 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47" h="47">
                  <a:moveTo>
                    <a:pt x="36" y="4"/>
                  </a:moveTo>
                  <a:cubicBezTo>
                    <a:pt x="20" y="4"/>
                    <a:pt x="20" y="4"/>
                    <a:pt x="20" y="4"/>
                  </a:cubicBezTo>
                  <a:cubicBezTo>
                    <a:pt x="20" y="21"/>
                    <a:pt x="20" y="21"/>
                    <a:pt x="20" y="21"/>
                  </a:cubicBezTo>
                  <a:cubicBezTo>
                    <a:pt x="32" y="21"/>
                    <a:pt x="32" y="21"/>
                    <a:pt x="32" y="21"/>
                  </a:cubicBezTo>
                  <a:cubicBezTo>
                    <a:pt x="36" y="21"/>
                    <a:pt x="38" y="20"/>
                    <a:pt x="38" y="16"/>
                  </a:cubicBezTo>
                  <a:cubicBezTo>
                    <a:pt x="41" y="16"/>
                    <a:pt x="41" y="16"/>
                    <a:pt x="41" y="16"/>
                  </a:cubicBezTo>
                  <a:cubicBezTo>
                    <a:pt x="41" y="31"/>
                    <a:pt x="41" y="31"/>
                    <a:pt x="41" y="31"/>
                  </a:cubicBezTo>
                  <a:cubicBezTo>
                    <a:pt x="38" y="31"/>
                    <a:pt x="38" y="31"/>
                    <a:pt x="38" y="31"/>
                  </a:cubicBezTo>
                  <a:cubicBezTo>
                    <a:pt x="38" y="27"/>
                    <a:pt x="37" y="25"/>
                    <a:pt x="31" y="25"/>
                  </a:cubicBezTo>
                  <a:cubicBezTo>
                    <a:pt x="20" y="25"/>
                    <a:pt x="20" y="25"/>
                    <a:pt x="20" y="25"/>
                  </a:cubicBezTo>
                  <a:cubicBezTo>
                    <a:pt x="20" y="39"/>
                    <a:pt x="20" y="39"/>
                    <a:pt x="20" y="39"/>
                  </a:cubicBezTo>
                  <a:cubicBezTo>
                    <a:pt x="20" y="42"/>
                    <a:pt x="20" y="43"/>
                    <a:pt x="22" y="43"/>
                  </a:cubicBezTo>
                  <a:cubicBezTo>
                    <a:pt x="35" y="43"/>
                    <a:pt x="35" y="43"/>
                    <a:pt x="35" y="43"/>
                  </a:cubicBezTo>
                  <a:cubicBezTo>
                    <a:pt x="40" y="43"/>
                    <a:pt x="42" y="42"/>
                    <a:pt x="44" y="35"/>
                  </a:cubicBezTo>
                  <a:cubicBezTo>
                    <a:pt x="47" y="35"/>
                    <a:pt x="47" y="35"/>
                    <a:pt x="47" y="35"/>
                  </a:cubicBezTo>
                  <a:cubicBezTo>
                    <a:pt x="46" y="47"/>
                    <a:pt x="46" y="47"/>
                    <a:pt x="46" y="47"/>
                  </a:cubicBezTo>
                  <a:cubicBezTo>
                    <a:pt x="0" y="47"/>
                    <a:pt x="0" y="47"/>
                    <a:pt x="0" y="47"/>
                  </a:cubicBezTo>
                  <a:cubicBezTo>
                    <a:pt x="0" y="44"/>
                    <a:pt x="0" y="44"/>
                    <a:pt x="0" y="44"/>
                  </a:cubicBezTo>
                  <a:cubicBezTo>
                    <a:pt x="3" y="44"/>
                    <a:pt x="3" y="44"/>
                    <a:pt x="3" y="44"/>
                  </a:cubicBezTo>
                  <a:cubicBezTo>
                    <a:pt x="8" y="44"/>
                    <a:pt x="9" y="42"/>
                    <a:pt x="9" y="39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9" y="4"/>
                    <a:pt x="8" y="3"/>
                    <a:pt x="2" y="3"/>
                  </a:cubicBezTo>
                  <a:cubicBezTo>
                    <a:pt x="2" y="3"/>
                    <a:pt x="2" y="3"/>
                    <a:pt x="2" y="3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44" y="11"/>
                    <a:pt x="44" y="11"/>
                    <a:pt x="44" y="11"/>
                  </a:cubicBezTo>
                  <a:cubicBezTo>
                    <a:pt x="42" y="11"/>
                    <a:pt x="42" y="11"/>
                    <a:pt x="42" y="11"/>
                  </a:cubicBezTo>
                  <a:cubicBezTo>
                    <a:pt x="41" y="6"/>
                    <a:pt x="40" y="4"/>
                    <a:pt x="36" y="4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6" name="Freeform 42"/>
            <p:cNvSpPr>
              <a:spLocks/>
            </p:cNvSpPr>
            <p:nvPr userDrawn="1"/>
          </p:nvSpPr>
          <p:spPr bwMode="white">
            <a:xfrm>
              <a:off x="1466" y="439"/>
              <a:ext cx="28" cy="40"/>
            </a:xfrm>
            <a:custGeom>
              <a:avLst/>
              <a:gdLst>
                <a:gd name="T0" fmla="*/ 0 w 34"/>
                <a:gd name="T1" fmla="*/ 34 h 49"/>
                <a:gd name="T2" fmla="*/ 2 w 34"/>
                <a:gd name="T3" fmla="*/ 34 h 49"/>
                <a:gd name="T4" fmla="*/ 16 w 34"/>
                <a:gd name="T5" fmla="*/ 46 h 49"/>
                <a:gd name="T6" fmla="*/ 24 w 34"/>
                <a:gd name="T7" fmla="*/ 38 h 49"/>
                <a:gd name="T8" fmla="*/ 0 w 34"/>
                <a:gd name="T9" fmla="*/ 12 h 49"/>
                <a:gd name="T10" fmla="*/ 15 w 34"/>
                <a:gd name="T11" fmla="*/ 0 h 49"/>
                <a:gd name="T12" fmla="*/ 27 w 34"/>
                <a:gd name="T13" fmla="*/ 2 h 49"/>
                <a:gd name="T14" fmla="*/ 29 w 34"/>
                <a:gd name="T15" fmla="*/ 1 h 49"/>
                <a:gd name="T16" fmla="*/ 30 w 34"/>
                <a:gd name="T17" fmla="*/ 1 h 49"/>
                <a:gd name="T18" fmla="*/ 32 w 34"/>
                <a:gd name="T19" fmla="*/ 13 h 49"/>
                <a:gd name="T20" fmla="*/ 29 w 34"/>
                <a:gd name="T21" fmla="*/ 13 h 49"/>
                <a:gd name="T22" fmla="*/ 24 w 34"/>
                <a:gd name="T23" fmla="*/ 6 h 49"/>
                <a:gd name="T24" fmla="*/ 16 w 34"/>
                <a:gd name="T25" fmla="*/ 3 h 49"/>
                <a:gd name="T26" fmla="*/ 9 w 34"/>
                <a:gd name="T27" fmla="*/ 8 h 49"/>
                <a:gd name="T28" fmla="*/ 30 w 34"/>
                <a:gd name="T29" fmla="*/ 25 h 49"/>
                <a:gd name="T30" fmla="*/ 34 w 34"/>
                <a:gd name="T31" fmla="*/ 35 h 49"/>
                <a:gd name="T32" fmla="*/ 18 w 34"/>
                <a:gd name="T33" fmla="*/ 49 h 49"/>
                <a:gd name="T34" fmla="*/ 5 w 34"/>
                <a:gd name="T35" fmla="*/ 47 h 49"/>
                <a:gd name="T36" fmla="*/ 3 w 34"/>
                <a:gd name="T37" fmla="*/ 48 h 49"/>
                <a:gd name="T38" fmla="*/ 1 w 34"/>
                <a:gd name="T39" fmla="*/ 48 h 49"/>
                <a:gd name="T40" fmla="*/ 0 w 34"/>
                <a:gd name="T41" fmla="*/ 34 h 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34" h="49">
                  <a:moveTo>
                    <a:pt x="0" y="34"/>
                  </a:moveTo>
                  <a:cubicBezTo>
                    <a:pt x="2" y="34"/>
                    <a:pt x="2" y="34"/>
                    <a:pt x="2" y="34"/>
                  </a:cubicBezTo>
                  <a:cubicBezTo>
                    <a:pt x="5" y="42"/>
                    <a:pt x="9" y="46"/>
                    <a:pt x="16" y="46"/>
                  </a:cubicBezTo>
                  <a:cubicBezTo>
                    <a:pt x="21" y="46"/>
                    <a:pt x="24" y="42"/>
                    <a:pt x="24" y="38"/>
                  </a:cubicBezTo>
                  <a:cubicBezTo>
                    <a:pt x="24" y="27"/>
                    <a:pt x="0" y="27"/>
                    <a:pt x="0" y="12"/>
                  </a:cubicBezTo>
                  <a:cubicBezTo>
                    <a:pt x="0" y="5"/>
                    <a:pt x="6" y="0"/>
                    <a:pt x="15" y="0"/>
                  </a:cubicBezTo>
                  <a:cubicBezTo>
                    <a:pt x="21" y="0"/>
                    <a:pt x="26" y="2"/>
                    <a:pt x="27" y="2"/>
                  </a:cubicBezTo>
                  <a:cubicBezTo>
                    <a:pt x="27" y="2"/>
                    <a:pt x="28" y="1"/>
                    <a:pt x="29" y="1"/>
                  </a:cubicBezTo>
                  <a:cubicBezTo>
                    <a:pt x="30" y="1"/>
                    <a:pt x="30" y="1"/>
                    <a:pt x="30" y="1"/>
                  </a:cubicBezTo>
                  <a:cubicBezTo>
                    <a:pt x="32" y="13"/>
                    <a:pt x="32" y="13"/>
                    <a:pt x="32" y="13"/>
                  </a:cubicBezTo>
                  <a:cubicBezTo>
                    <a:pt x="29" y="13"/>
                    <a:pt x="29" y="13"/>
                    <a:pt x="29" y="13"/>
                  </a:cubicBezTo>
                  <a:cubicBezTo>
                    <a:pt x="28" y="10"/>
                    <a:pt x="26" y="7"/>
                    <a:pt x="24" y="6"/>
                  </a:cubicBezTo>
                  <a:cubicBezTo>
                    <a:pt x="22" y="4"/>
                    <a:pt x="19" y="3"/>
                    <a:pt x="16" y="3"/>
                  </a:cubicBezTo>
                  <a:cubicBezTo>
                    <a:pt x="12" y="3"/>
                    <a:pt x="9" y="5"/>
                    <a:pt x="9" y="8"/>
                  </a:cubicBezTo>
                  <a:cubicBezTo>
                    <a:pt x="9" y="15"/>
                    <a:pt x="21" y="16"/>
                    <a:pt x="30" y="25"/>
                  </a:cubicBezTo>
                  <a:cubicBezTo>
                    <a:pt x="33" y="28"/>
                    <a:pt x="34" y="31"/>
                    <a:pt x="34" y="35"/>
                  </a:cubicBezTo>
                  <a:cubicBezTo>
                    <a:pt x="34" y="43"/>
                    <a:pt x="27" y="49"/>
                    <a:pt x="18" y="49"/>
                  </a:cubicBezTo>
                  <a:cubicBezTo>
                    <a:pt x="12" y="49"/>
                    <a:pt x="6" y="47"/>
                    <a:pt x="5" y="47"/>
                  </a:cubicBezTo>
                  <a:cubicBezTo>
                    <a:pt x="4" y="47"/>
                    <a:pt x="4" y="47"/>
                    <a:pt x="3" y="48"/>
                  </a:cubicBezTo>
                  <a:cubicBezTo>
                    <a:pt x="1" y="48"/>
                    <a:pt x="1" y="48"/>
                    <a:pt x="1" y="48"/>
                  </a:cubicBezTo>
                  <a:lnTo>
                    <a:pt x="0" y="3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7" name="Freeform 43"/>
            <p:cNvSpPr>
              <a:spLocks/>
            </p:cNvSpPr>
            <p:nvPr userDrawn="1"/>
          </p:nvSpPr>
          <p:spPr bwMode="white">
            <a:xfrm>
              <a:off x="437" y="154"/>
              <a:ext cx="0" cy="345"/>
            </a:xfrm>
            <a:custGeom>
              <a:avLst/>
              <a:gdLst>
                <a:gd name="T0" fmla="*/ 345 h 345"/>
                <a:gd name="T1" fmla="*/ 0 h 345"/>
                <a:gd name="T2" fmla="*/ 345 h 345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345">
                  <a:moveTo>
                    <a:pt x="0" y="345"/>
                  </a:moveTo>
                  <a:lnTo>
                    <a:pt x="0" y="0"/>
                  </a:lnTo>
                  <a:lnTo>
                    <a:pt x="0" y="34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8" name="Rectangle 44"/>
            <p:cNvSpPr>
              <a:spLocks noChangeArrowheads="1"/>
            </p:cNvSpPr>
            <p:nvPr userDrawn="1"/>
          </p:nvSpPr>
          <p:spPr bwMode="white">
            <a:xfrm>
              <a:off x="434" y="154"/>
              <a:ext cx="6" cy="3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69" name="Freeform 45"/>
            <p:cNvSpPr>
              <a:spLocks/>
            </p:cNvSpPr>
            <p:nvPr userDrawn="1"/>
          </p:nvSpPr>
          <p:spPr bwMode="white">
            <a:xfrm>
              <a:off x="174" y="220"/>
              <a:ext cx="163" cy="27"/>
            </a:xfrm>
            <a:custGeom>
              <a:avLst/>
              <a:gdLst>
                <a:gd name="T0" fmla="*/ 107 w 199"/>
                <a:gd name="T1" fmla="*/ 11 h 33"/>
                <a:gd name="T2" fmla="*/ 108 w 199"/>
                <a:gd name="T3" fmla="*/ 12 h 33"/>
                <a:gd name="T4" fmla="*/ 176 w 199"/>
                <a:gd name="T5" fmla="*/ 33 h 33"/>
                <a:gd name="T6" fmla="*/ 193 w 199"/>
                <a:gd name="T7" fmla="*/ 32 h 33"/>
                <a:gd name="T8" fmla="*/ 199 w 199"/>
                <a:gd name="T9" fmla="*/ 21 h 33"/>
                <a:gd name="T10" fmla="*/ 198 w 199"/>
                <a:gd name="T11" fmla="*/ 18 h 33"/>
                <a:gd name="T12" fmla="*/ 99 w 199"/>
                <a:gd name="T13" fmla="*/ 0 h 33"/>
                <a:gd name="T14" fmla="*/ 2 w 199"/>
                <a:gd name="T15" fmla="*/ 17 h 33"/>
                <a:gd name="T16" fmla="*/ 0 w 199"/>
                <a:gd name="T17" fmla="*/ 19 h 33"/>
                <a:gd name="T18" fmla="*/ 1 w 199"/>
                <a:gd name="T19" fmla="*/ 22 h 33"/>
                <a:gd name="T20" fmla="*/ 2 w 199"/>
                <a:gd name="T21" fmla="*/ 25 h 33"/>
                <a:gd name="T22" fmla="*/ 5 w 199"/>
                <a:gd name="T23" fmla="*/ 26 h 33"/>
                <a:gd name="T24" fmla="*/ 6 w 199"/>
                <a:gd name="T25" fmla="*/ 25 h 33"/>
                <a:gd name="T26" fmla="*/ 5 w 199"/>
                <a:gd name="T27" fmla="*/ 23 h 33"/>
                <a:gd name="T28" fmla="*/ 6 w 199"/>
                <a:gd name="T29" fmla="*/ 20 h 33"/>
                <a:gd name="T30" fmla="*/ 9 w 199"/>
                <a:gd name="T31" fmla="*/ 19 h 33"/>
                <a:gd name="T32" fmla="*/ 11 w 199"/>
                <a:gd name="T33" fmla="*/ 20 h 33"/>
                <a:gd name="T34" fmla="*/ 12 w 199"/>
                <a:gd name="T35" fmla="*/ 22 h 33"/>
                <a:gd name="T36" fmla="*/ 23 w 199"/>
                <a:gd name="T37" fmla="*/ 20 h 33"/>
                <a:gd name="T38" fmla="*/ 25 w 199"/>
                <a:gd name="T39" fmla="*/ 19 h 33"/>
                <a:gd name="T40" fmla="*/ 25 w 199"/>
                <a:gd name="T41" fmla="*/ 16 h 33"/>
                <a:gd name="T42" fmla="*/ 27 w 199"/>
                <a:gd name="T43" fmla="*/ 13 h 33"/>
                <a:gd name="T44" fmla="*/ 31 w 199"/>
                <a:gd name="T45" fmla="*/ 12 h 33"/>
                <a:gd name="T46" fmla="*/ 34 w 199"/>
                <a:gd name="T47" fmla="*/ 14 h 33"/>
                <a:gd name="T48" fmla="*/ 35 w 199"/>
                <a:gd name="T49" fmla="*/ 17 h 33"/>
                <a:gd name="T50" fmla="*/ 51 w 199"/>
                <a:gd name="T51" fmla="*/ 15 h 33"/>
                <a:gd name="T52" fmla="*/ 53 w 199"/>
                <a:gd name="T53" fmla="*/ 14 h 33"/>
                <a:gd name="T54" fmla="*/ 53 w 199"/>
                <a:gd name="T55" fmla="*/ 12 h 33"/>
                <a:gd name="T56" fmla="*/ 56 w 199"/>
                <a:gd name="T57" fmla="*/ 8 h 33"/>
                <a:gd name="T58" fmla="*/ 62 w 199"/>
                <a:gd name="T59" fmla="*/ 8 h 33"/>
                <a:gd name="T60" fmla="*/ 66 w 199"/>
                <a:gd name="T61" fmla="*/ 10 h 33"/>
                <a:gd name="T62" fmla="*/ 67 w 199"/>
                <a:gd name="T63" fmla="*/ 12 h 33"/>
                <a:gd name="T64" fmla="*/ 69 w 199"/>
                <a:gd name="T65" fmla="*/ 13 h 33"/>
                <a:gd name="T66" fmla="*/ 90 w 199"/>
                <a:gd name="T67" fmla="*/ 12 h 33"/>
                <a:gd name="T68" fmla="*/ 91 w 199"/>
                <a:gd name="T69" fmla="*/ 11 h 33"/>
                <a:gd name="T70" fmla="*/ 91 w 199"/>
                <a:gd name="T71" fmla="*/ 10 h 33"/>
                <a:gd name="T72" fmla="*/ 92 w 199"/>
                <a:gd name="T73" fmla="*/ 7 h 33"/>
                <a:gd name="T74" fmla="*/ 95 w 199"/>
                <a:gd name="T75" fmla="*/ 7 h 33"/>
                <a:gd name="T76" fmla="*/ 102 w 199"/>
                <a:gd name="T77" fmla="*/ 7 h 33"/>
                <a:gd name="T78" fmla="*/ 106 w 199"/>
                <a:gd name="T79" fmla="*/ 7 h 33"/>
                <a:gd name="T80" fmla="*/ 106 w 199"/>
                <a:gd name="T81" fmla="*/ 10 h 33"/>
                <a:gd name="T82" fmla="*/ 107 w 199"/>
                <a:gd name="T83" fmla="*/ 11 h 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199" h="33">
                  <a:moveTo>
                    <a:pt x="107" y="11"/>
                  </a:moveTo>
                  <a:cubicBezTo>
                    <a:pt x="107" y="12"/>
                    <a:pt x="108" y="12"/>
                    <a:pt x="108" y="12"/>
                  </a:cubicBezTo>
                  <a:cubicBezTo>
                    <a:pt x="150" y="10"/>
                    <a:pt x="174" y="26"/>
                    <a:pt x="176" y="33"/>
                  </a:cubicBezTo>
                  <a:cubicBezTo>
                    <a:pt x="193" y="32"/>
                    <a:pt x="193" y="32"/>
                    <a:pt x="193" y="32"/>
                  </a:cubicBezTo>
                  <a:cubicBezTo>
                    <a:pt x="199" y="21"/>
                    <a:pt x="199" y="21"/>
                    <a:pt x="199" y="21"/>
                  </a:cubicBezTo>
                  <a:cubicBezTo>
                    <a:pt x="199" y="20"/>
                    <a:pt x="199" y="19"/>
                    <a:pt x="198" y="18"/>
                  </a:cubicBezTo>
                  <a:cubicBezTo>
                    <a:pt x="193" y="13"/>
                    <a:pt x="151" y="0"/>
                    <a:pt x="99" y="0"/>
                  </a:cubicBezTo>
                  <a:cubicBezTo>
                    <a:pt x="44" y="0"/>
                    <a:pt x="9" y="11"/>
                    <a:pt x="2" y="17"/>
                  </a:cubicBezTo>
                  <a:cubicBezTo>
                    <a:pt x="2" y="17"/>
                    <a:pt x="0" y="18"/>
                    <a:pt x="0" y="19"/>
                  </a:cubicBezTo>
                  <a:cubicBezTo>
                    <a:pt x="0" y="20"/>
                    <a:pt x="1" y="22"/>
                    <a:pt x="1" y="22"/>
                  </a:cubicBezTo>
                  <a:cubicBezTo>
                    <a:pt x="2" y="25"/>
                    <a:pt x="2" y="25"/>
                    <a:pt x="2" y="25"/>
                  </a:cubicBezTo>
                  <a:cubicBezTo>
                    <a:pt x="3" y="26"/>
                    <a:pt x="4" y="26"/>
                    <a:pt x="5" y="26"/>
                  </a:cubicBezTo>
                  <a:cubicBezTo>
                    <a:pt x="5" y="26"/>
                    <a:pt x="6" y="25"/>
                    <a:pt x="6" y="25"/>
                  </a:cubicBezTo>
                  <a:cubicBezTo>
                    <a:pt x="6" y="24"/>
                    <a:pt x="5" y="23"/>
                    <a:pt x="5" y="23"/>
                  </a:cubicBezTo>
                  <a:cubicBezTo>
                    <a:pt x="4" y="21"/>
                    <a:pt x="6" y="20"/>
                    <a:pt x="6" y="20"/>
                  </a:cubicBezTo>
                  <a:cubicBezTo>
                    <a:pt x="9" y="19"/>
                    <a:pt x="9" y="19"/>
                    <a:pt x="9" y="19"/>
                  </a:cubicBezTo>
                  <a:cubicBezTo>
                    <a:pt x="11" y="18"/>
                    <a:pt x="11" y="19"/>
                    <a:pt x="11" y="20"/>
                  </a:cubicBezTo>
                  <a:cubicBezTo>
                    <a:pt x="11" y="20"/>
                    <a:pt x="12" y="22"/>
                    <a:pt x="12" y="22"/>
                  </a:cubicBezTo>
                  <a:cubicBezTo>
                    <a:pt x="13" y="23"/>
                    <a:pt x="16" y="21"/>
                    <a:pt x="23" y="20"/>
                  </a:cubicBezTo>
                  <a:cubicBezTo>
                    <a:pt x="24" y="20"/>
                    <a:pt x="24" y="19"/>
                    <a:pt x="25" y="19"/>
                  </a:cubicBezTo>
                  <a:cubicBezTo>
                    <a:pt x="26" y="19"/>
                    <a:pt x="25" y="16"/>
                    <a:pt x="25" y="16"/>
                  </a:cubicBezTo>
                  <a:cubicBezTo>
                    <a:pt x="25" y="15"/>
                    <a:pt x="24" y="14"/>
                    <a:pt x="27" y="13"/>
                  </a:cubicBezTo>
                  <a:cubicBezTo>
                    <a:pt x="31" y="12"/>
                    <a:pt x="31" y="12"/>
                    <a:pt x="31" y="12"/>
                  </a:cubicBezTo>
                  <a:cubicBezTo>
                    <a:pt x="34" y="12"/>
                    <a:pt x="34" y="13"/>
                    <a:pt x="34" y="14"/>
                  </a:cubicBezTo>
                  <a:cubicBezTo>
                    <a:pt x="34" y="14"/>
                    <a:pt x="34" y="16"/>
                    <a:pt x="35" y="17"/>
                  </a:cubicBezTo>
                  <a:cubicBezTo>
                    <a:pt x="35" y="18"/>
                    <a:pt x="36" y="16"/>
                    <a:pt x="51" y="15"/>
                  </a:cubicBezTo>
                  <a:cubicBezTo>
                    <a:pt x="51" y="15"/>
                    <a:pt x="53" y="15"/>
                    <a:pt x="53" y="14"/>
                  </a:cubicBezTo>
                  <a:cubicBezTo>
                    <a:pt x="54" y="13"/>
                    <a:pt x="53" y="12"/>
                    <a:pt x="53" y="12"/>
                  </a:cubicBezTo>
                  <a:cubicBezTo>
                    <a:pt x="53" y="10"/>
                    <a:pt x="53" y="9"/>
                    <a:pt x="56" y="8"/>
                  </a:cubicBezTo>
                  <a:cubicBezTo>
                    <a:pt x="62" y="8"/>
                    <a:pt x="62" y="8"/>
                    <a:pt x="62" y="8"/>
                  </a:cubicBezTo>
                  <a:cubicBezTo>
                    <a:pt x="67" y="7"/>
                    <a:pt x="66" y="9"/>
                    <a:pt x="66" y="10"/>
                  </a:cubicBezTo>
                  <a:cubicBezTo>
                    <a:pt x="66" y="10"/>
                    <a:pt x="66" y="12"/>
                    <a:pt x="67" y="12"/>
                  </a:cubicBezTo>
                  <a:cubicBezTo>
                    <a:pt x="67" y="13"/>
                    <a:pt x="69" y="13"/>
                    <a:pt x="69" y="13"/>
                  </a:cubicBezTo>
                  <a:cubicBezTo>
                    <a:pt x="77" y="12"/>
                    <a:pt x="81" y="12"/>
                    <a:pt x="90" y="12"/>
                  </a:cubicBezTo>
                  <a:cubicBezTo>
                    <a:pt x="90" y="12"/>
                    <a:pt x="91" y="12"/>
                    <a:pt x="91" y="11"/>
                  </a:cubicBezTo>
                  <a:cubicBezTo>
                    <a:pt x="92" y="11"/>
                    <a:pt x="91" y="10"/>
                    <a:pt x="91" y="10"/>
                  </a:cubicBezTo>
                  <a:cubicBezTo>
                    <a:pt x="91" y="9"/>
                    <a:pt x="91" y="8"/>
                    <a:pt x="92" y="7"/>
                  </a:cubicBezTo>
                  <a:cubicBezTo>
                    <a:pt x="93" y="6"/>
                    <a:pt x="94" y="7"/>
                    <a:pt x="95" y="7"/>
                  </a:cubicBezTo>
                  <a:cubicBezTo>
                    <a:pt x="102" y="7"/>
                    <a:pt x="102" y="7"/>
                    <a:pt x="102" y="7"/>
                  </a:cubicBezTo>
                  <a:cubicBezTo>
                    <a:pt x="103" y="7"/>
                    <a:pt x="105" y="6"/>
                    <a:pt x="106" y="7"/>
                  </a:cubicBezTo>
                  <a:cubicBezTo>
                    <a:pt x="106" y="7"/>
                    <a:pt x="106" y="10"/>
                    <a:pt x="106" y="10"/>
                  </a:cubicBezTo>
                  <a:cubicBezTo>
                    <a:pt x="106" y="10"/>
                    <a:pt x="106" y="11"/>
                    <a:pt x="107" y="11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0" name="Freeform 46"/>
            <p:cNvSpPr>
              <a:spLocks/>
            </p:cNvSpPr>
            <p:nvPr userDrawn="1"/>
          </p:nvSpPr>
          <p:spPr bwMode="white">
            <a:xfrm>
              <a:off x="163" y="173"/>
              <a:ext cx="186" cy="63"/>
            </a:xfrm>
            <a:custGeom>
              <a:avLst/>
              <a:gdLst>
                <a:gd name="T0" fmla="*/ 113 w 228"/>
                <a:gd name="T1" fmla="*/ 0 h 77"/>
                <a:gd name="T2" fmla="*/ 30 w 228"/>
                <a:gd name="T3" fmla="*/ 30 h 77"/>
                <a:gd name="T4" fmla="*/ 30 w 228"/>
                <a:gd name="T5" fmla="*/ 30 h 77"/>
                <a:gd name="T6" fmla="*/ 31 w 228"/>
                <a:gd name="T7" fmla="*/ 32 h 77"/>
                <a:gd name="T8" fmla="*/ 118 w 228"/>
                <a:gd name="T9" fmla="*/ 40 h 77"/>
                <a:gd name="T10" fmla="*/ 117 w 228"/>
                <a:gd name="T11" fmla="*/ 41 h 77"/>
                <a:gd name="T12" fmla="*/ 71 w 228"/>
                <a:gd name="T13" fmla="*/ 44 h 77"/>
                <a:gd name="T14" fmla="*/ 38 w 228"/>
                <a:gd name="T15" fmla="*/ 50 h 77"/>
                <a:gd name="T16" fmla="*/ 5 w 228"/>
                <a:gd name="T17" fmla="*/ 63 h 77"/>
                <a:gd name="T18" fmla="*/ 2 w 228"/>
                <a:gd name="T19" fmla="*/ 66 h 77"/>
                <a:gd name="T20" fmla="*/ 1 w 228"/>
                <a:gd name="T21" fmla="*/ 69 h 77"/>
                <a:gd name="T22" fmla="*/ 0 w 228"/>
                <a:gd name="T23" fmla="*/ 74 h 77"/>
                <a:gd name="T24" fmla="*/ 3 w 228"/>
                <a:gd name="T25" fmla="*/ 75 h 77"/>
                <a:gd name="T26" fmla="*/ 17 w 228"/>
                <a:gd name="T27" fmla="*/ 65 h 77"/>
                <a:gd name="T28" fmla="*/ 51 w 228"/>
                <a:gd name="T29" fmla="*/ 55 h 77"/>
                <a:gd name="T30" fmla="*/ 112 w 228"/>
                <a:gd name="T31" fmla="*/ 49 h 77"/>
                <a:gd name="T32" fmla="*/ 174 w 228"/>
                <a:gd name="T33" fmla="*/ 55 h 77"/>
                <a:gd name="T34" fmla="*/ 216 w 228"/>
                <a:gd name="T35" fmla="*/ 68 h 77"/>
                <a:gd name="T36" fmla="*/ 225 w 228"/>
                <a:gd name="T37" fmla="*/ 74 h 77"/>
                <a:gd name="T38" fmla="*/ 228 w 228"/>
                <a:gd name="T39" fmla="*/ 74 h 77"/>
                <a:gd name="T40" fmla="*/ 223 w 228"/>
                <a:gd name="T41" fmla="*/ 64 h 77"/>
                <a:gd name="T42" fmla="*/ 113 w 228"/>
                <a:gd name="T43" fmla="*/ 0 h 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8" h="77">
                  <a:moveTo>
                    <a:pt x="113" y="0"/>
                  </a:moveTo>
                  <a:cubicBezTo>
                    <a:pt x="72" y="0"/>
                    <a:pt x="46" y="14"/>
                    <a:pt x="30" y="30"/>
                  </a:cubicBezTo>
                  <a:cubicBezTo>
                    <a:pt x="30" y="30"/>
                    <a:pt x="30" y="30"/>
                    <a:pt x="30" y="30"/>
                  </a:cubicBezTo>
                  <a:cubicBezTo>
                    <a:pt x="29" y="31"/>
                    <a:pt x="29" y="32"/>
                    <a:pt x="31" y="32"/>
                  </a:cubicBezTo>
                  <a:cubicBezTo>
                    <a:pt x="66" y="17"/>
                    <a:pt x="105" y="26"/>
                    <a:pt x="118" y="40"/>
                  </a:cubicBezTo>
                  <a:cubicBezTo>
                    <a:pt x="118" y="41"/>
                    <a:pt x="118" y="41"/>
                    <a:pt x="117" y="41"/>
                  </a:cubicBezTo>
                  <a:cubicBezTo>
                    <a:pt x="105" y="41"/>
                    <a:pt x="94" y="40"/>
                    <a:pt x="71" y="44"/>
                  </a:cubicBezTo>
                  <a:cubicBezTo>
                    <a:pt x="59" y="45"/>
                    <a:pt x="47" y="47"/>
                    <a:pt x="38" y="50"/>
                  </a:cubicBezTo>
                  <a:cubicBezTo>
                    <a:pt x="23" y="54"/>
                    <a:pt x="12" y="59"/>
                    <a:pt x="5" y="63"/>
                  </a:cubicBezTo>
                  <a:cubicBezTo>
                    <a:pt x="3" y="64"/>
                    <a:pt x="3" y="65"/>
                    <a:pt x="2" y="66"/>
                  </a:cubicBezTo>
                  <a:cubicBezTo>
                    <a:pt x="2" y="68"/>
                    <a:pt x="2" y="68"/>
                    <a:pt x="1" y="69"/>
                  </a:cubicBezTo>
                  <a:cubicBezTo>
                    <a:pt x="1" y="72"/>
                    <a:pt x="0" y="74"/>
                    <a:pt x="0" y="74"/>
                  </a:cubicBezTo>
                  <a:cubicBezTo>
                    <a:pt x="0" y="76"/>
                    <a:pt x="2" y="75"/>
                    <a:pt x="3" y="75"/>
                  </a:cubicBezTo>
                  <a:cubicBezTo>
                    <a:pt x="4" y="73"/>
                    <a:pt x="9" y="68"/>
                    <a:pt x="17" y="65"/>
                  </a:cubicBezTo>
                  <a:cubicBezTo>
                    <a:pt x="25" y="61"/>
                    <a:pt x="37" y="57"/>
                    <a:pt x="51" y="55"/>
                  </a:cubicBezTo>
                  <a:cubicBezTo>
                    <a:pt x="69" y="51"/>
                    <a:pt x="91" y="49"/>
                    <a:pt x="112" y="49"/>
                  </a:cubicBezTo>
                  <a:cubicBezTo>
                    <a:pt x="135" y="49"/>
                    <a:pt x="157" y="51"/>
                    <a:pt x="174" y="55"/>
                  </a:cubicBezTo>
                  <a:cubicBezTo>
                    <a:pt x="192" y="58"/>
                    <a:pt x="206" y="63"/>
                    <a:pt x="216" y="68"/>
                  </a:cubicBezTo>
                  <a:cubicBezTo>
                    <a:pt x="220" y="70"/>
                    <a:pt x="222" y="72"/>
                    <a:pt x="225" y="74"/>
                  </a:cubicBezTo>
                  <a:cubicBezTo>
                    <a:pt x="228" y="77"/>
                    <a:pt x="228" y="75"/>
                    <a:pt x="228" y="74"/>
                  </a:cubicBezTo>
                  <a:cubicBezTo>
                    <a:pt x="228" y="74"/>
                    <a:pt x="227" y="71"/>
                    <a:pt x="223" y="64"/>
                  </a:cubicBezTo>
                  <a:cubicBezTo>
                    <a:pt x="212" y="42"/>
                    <a:pt x="180" y="0"/>
                    <a:pt x="113" y="0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1" name="Freeform 47"/>
            <p:cNvSpPr>
              <a:spLocks/>
            </p:cNvSpPr>
            <p:nvPr userDrawn="1"/>
          </p:nvSpPr>
          <p:spPr bwMode="white">
            <a:xfrm>
              <a:off x="157" y="378"/>
              <a:ext cx="201" cy="46"/>
            </a:xfrm>
            <a:custGeom>
              <a:avLst/>
              <a:gdLst>
                <a:gd name="T0" fmla="*/ 0 w 246"/>
                <a:gd name="T1" fmla="*/ 27 h 56"/>
                <a:gd name="T2" fmla="*/ 123 w 246"/>
                <a:gd name="T3" fmla="*/ 56 h 56"/>
                <a:gd name="T4" fmla="*/ 246 w 246"/>
                <a:gd name="T5" fmla="*/ 27 h 56"/>
                <a:gd name="T6" fmla="*/ 245 w 246"/>
                <a:gd name="T7" fmla="*/ 12 h 56"/>
                <a:gd name="T8" fmla="*/ 245 w 246"/>
                <a:gd name="T9" fmla="*/ 12 h 56"/>
                <a:gd name="T10" fmla="*/ 228 w 246"/>
                <a:gd name="T11" fmla="*/ 8 h 56"/>
                <a:gd name="T12" fmla="*/ 227 w 246"/>
                <a:gd name="T13" fmla="*/ 0 h 56"/>
                <a:gd name="T14" fmla="*/ 223 w 246"/>
                <a:gd name="T15" fmla="*/ 4 h 56"/>
                <a:gd name="T16" fmla="*/ 121 w 246"/>
                <a:gd name="T17" fmla="*/ 19 h 56"/>
                <a:gd name="T18" fmla="*/ 15 w 246"/>
                <a:gd name="T19" fmla="*/ 0 h 56"/>
                <a:gd name="T20" fmla="*/ 15 w 246"/>
                <a:gd name="T21" fmla="*/ 13 h 56"/>
                <a:gd name="T22" fmla="*/ 154 w 246"/>
                <a:gd name="T23" fmla="*/ 32 h 56"/>
                <a:gd name="T24" fmla="*/ 158 w 246"/>
                <a:gd name="T25" fmla="*/ 33 h 56"/>
                <a:gd name="T26" fmla="*/ 157 w 246"/>
                <a:gd name="T27" fmla="*/ 35 h 56"/>
                <a:gd name="T28" fmla="*/ 0 w 246"/>
                <a:gd name="T29" fmla="*/ 17 h 56"/>
                <a:gd name="T30" fmla="*/ 0 w 246"/>
                <a:gd name="T31" fmla="*/ 27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46" h="56">
                  <a:moveTo>
                    <a:pt x="0" y="27"/>
                  </a:moveTo>
                  <a:cubicBezTo>
                    <a:pt x="0" y="37"/>
                    <a:pt x="40" y="56"/>
                    <a:pt x="123" y="56"/>
                  </a:cubicBezTo>
                  <a:cubicBezTo>
                    <a:pt x="203" y="56"/>
                    <a:pt x="246" y="37"/>
                    <a:pt x="246" y="27"/>
                  </a:cubicBezTo>
                  <a:cubicBezTo>
                    <a:pt x="245" y="12"/>
                    <a:pt x="245" y="12"/>
                    <a:pt x="245" y="12"/>
                  </a:cubicBezTo>
                  <a:cubicBezTo>
                    <a:pt x="245" y="12"/>
                    <a:pt x="245" y="11"/>
                    <a:pt x="245" y="12"/>
                  </a:cubicBezTo>
                  <a:cubicBezTo>
                    <a:pt x="245" y="9"/>
                    <a:pt x="241" y="8"/>
                    <a:pt x="228" y="8"/>
                  </a:cubicBezTo>
                  <a:cubicBezTo>
                    <a:pt x="227" y="0"/>
                    <a:pt x="227" y="0"/>
                    <a:pt x="227" y="0"/>
                  </a:cubicBezTo>
                  <a:cubicBezTo>
                    <a:pt x="227" y="1"/>
                    <a:pt x="225" y="3"/>
                    <a:pt x="223" y="4"/>
                  </a:cubicBezTo>
                  <a:cubicBezTo>
                    <a:pt x="212" y="10"/>
                    <a:pt x="172" y="19"/>
                    <a:pt x="121" y="19"/>
                  </a:cubicBezTo>
                  <a:cubicBezTo>
                    <a:pt x="63" y="19"/>
                    <a:pt x="22" y="7"/>
                    <a:pt x="15" y="0"/>
                  </a:cubicBezTo>
                  <a:cubicBezTo>
                    <a:pt x="15" y="13"/>
                    <a:pt x="15" y="13"/>
                    <a:pt x="15" y="13"/>
                  </a:cubicBezTo>
                  <a:cubicBezTo>
                    <a:pt x="34" y="26"/>
                    <a:pt x="94" y="39"/>
                    <a:pt x="154" y="32"/>
                  </a:cubicBezTo>
                  <a:cubicBezTo>
                    <a:pt x="156" y="32"/>
                    <a:pt x="156" y="32"/>
                    <a:pt x="158" y="33"/>
                  </a:cubicBezTo>
                  <a:cubicBezTo>
                    <a:pt x="158" y="33"/>
                    <a:pt x="160" y="34"/>
                    <a:pt x="157" y="35"/>
                  </a:cubicBezTo>
                  <a:cubicBezTo>
                    <a:pt x="122" y="47"/>
                    <a:pt x="36" y="44"/>
                    <a:pt x="0" y="17"/>
                  </a:cubicBezTo>
                  <a:cubicBezTo>
                    <a:pt x="0" y="27"/>
                    <a:pt x="0" y="27"/>
                    <a:pt x="0" y="2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2" name="Freeform 48"/>
            <p:cNvSpPr>
              <a:spLocks/>
            </p:cNvSpPr>
            <p:nvPr userDrawn="1"/>
          </p:nvSpPr>
          <p:spPr bwMode="white">
            <a:xfrm>
              <a:off x="297" y="244"/>
              <a:ext cx="1" cy="0"/>
            </a:xfrm>
            <a:custGeom>
              <a:avLst/>
              <a:gdLst>
                <a:gd name="T0" fmla="*/ 0 w 1"/>
                <a:gd name="T1" fmla="*/ 1 w 1"/>
                <a:gd name="T2" fmla="*/ 1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3" name="Freeform 49"/>
            <p:cNvSpPr>
              <a:spLocks/>
            </p:cNvSpPr>
            <p:nvPr userDrawn="1"/>
          </p:nvSpPr>
          <p:spPr bwMode="white">
            <a:xfrm>
              <a:off x="296" y="245"/>
              <a:ext cx="0" cy="1"/>
            </a:xfrm>
            <a:custGeom>
              <a:avLst/>
              <a:gdLst>
                <a:gd name="T0" fmla="*/ 2 h 2"/>
                <a:gd name="T1" fmla="*/ 2 h 2"/>
                <a:gd name="T2" fmla="*/ 0 h 2"/>
                <a:gd name="T3" fmla="*/ 0 h 2"/>
                <a:gd name="T4" fmla="*/ 0 h 2"/>
                <a:gd name="T5" fmla="*/ 0 h 2"/>
                <a:gd name="T6" fmla="*/ 2 h 2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2">
                  <a:moveTo>
                    <a:pt x="0" y="2"/>
                  </a:moveTo>
                  <a:cubicBezTo>
                    <a:pt x="0" y="2"/>
                    <a:pt x="0" y="2"/>
                    <a:pt x="0" y="2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4" name="Rectangle 50"/>
            <p:cNvSpPr>
              <a:spLocks noChangeArrowheads="1"/>
            </p:cNvSpPr>
            <p:nvPr userDrawn="1"/>
          </p:nvSpPr>
          <p:spPr bwMode="white">
            <a:xfrm>
              <a:off x="296" y="245"/>
              <a:ext cx="1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5" name="Freeform 51"/>
            <p:cNvSpPr>
              <a:spLocks/>
            </p:cNvSpPr>
            <p:nvPr userDrawn="1"/>
          </p:nvSpPr>
          <p:spPr bwMode="white">
            <a:xfrm>
              <a:off x="278" y="243"/>
              <a:ext cx="1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0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6" name="Rectangle 52"/>
            <p:cNvSpPr>
              <a:spLocks noChangeArrowheads="1"/>
            </p:cNvSpPr>
            <p:nvPr userDrawn="1"/>
          </p:nvSpPr>
          <p:spPr bwMode="white">
            <a:xfrm>
              <a:off x="296" y="246"/>
              <a:ext cx="1" cy="1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7" name="Freeform 53"/>
            <p:cNvSpPr>
              <a:spLocks/>
            </p:cNvSpPr>
            <p:nvPr userDrawn="1"/>
          </p:nvSpPr>
          <p:spPr bwMode="white">
            <a:xfrm>
              <a:off x="278" y="239"/>
              <a:ext cx="21" cy="146"/>
            </a:xfrm>
            <a:custGeom>
              <a:avLst/>
              <a:gdLst>
                <a:gd name="T0" fmla="*/ 24 w 25"/>
                <a:gd name="T1" fmla="*/ 0 h 178"/>
                <a:gd name="T2" fmla="*/ 1 w 25"/>
                <a:gd name="T3" fmla="*/ 0 h 178"/>
                <a:gd name="T4" fmla="*/ 0 w 25"/>
                <a:gd name="T5" fmla="*/ 2 h 178"/>
                <a:gd name="T6" fmla="*/ 0 w 25"/>
                <a:gd name="T7" fmla="*/ 4 h 178"/>
                <a:gd name="T8" fmla="*/ 1 w 25"/>
                <a:gd name="T9" fmla="*/ 6 h 178"/>
                <a:gd name="T10" fmla="*/ 8 w 25"/>
                <a:gd name="T11" fmla="*/ 6 h 178"/>
                <a:gd name="T12" fmla="*/ 9 w 25"/>
                <a:gd name="T13" fmla="*/ 6 h 178"/>
                <a:gd name="T14" fmla="*/ 8 w 25"/>
                <a:gd name="T15" fmla="*/ 8 h 178"/>
                <a:gd name="T16" fmla="*/ 4 w 25"/>
                <a:gd name="T17" fmla="*/ 10 h 178"/>
                <a:gd name="T18" fmla="*/ 3 w 25"/>
                <a:gd name="T19" fmla="*/ 12 h 178"/>
                <a:gd name="T20" fmla="*/ 3 w 25"/>
                <a:gd name="T21" fmla="*/ 175 h 178"/>
                <a:gd name="T22" fmla="*/ 13 w 25"/>
                <a:gd name="T23" fmla="*/ 178 h 178"/>
                <a:gd name="T24" fmla="*/ 23 w 25"/>
                <a:gd name="T25" fmla="*/ 175 h 178"/>
                <a:gd name="T26" fmla="*/ 23 w 25"/>
                <a:gd name="T27" fmla="*/ 7 h 178"/>
                <a:gd name="T28" fmla="*/ 23 w 25"/>
                <a:gd name="T29" fmla="*/ 6 h 178"/>
                <a:gd name="T30" fmla="*/ 24 w 25"/>
                <a:gd name="T31" fmla="*/ 6 h 178"/>
                <a:gd name="T32" fmla="*/ 25 w 25"/>
                <a:gd name="T33" fmla="*/ 4 h 178"/>
                <a:gd name="T34" fmla="*/ 25 w 25"/>
                <a:gd name="T35" fmla="*/ 2 h 178"/>
                <a:gd name="T36" fmla="*/ 24 w 25"/>
                <a:gd name="T3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178">
                  <a:moveTo>
                    <a:pt x="2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11"/>
                    <a:pt x="3" y="12"/>
                  </a:cubicBezTo>
                  <a:cubicBezTo>
                    <a:pt x="3" y="175"/>
                    <a:pt x="3" y="175"/>
                    <a:pt x="3" y="175"/>
                  </a:cubicBezTo>
                  <a:cubicBezTo>
                    <a:pt x="4" y="178"/>
                    <a:pt x="8" y="178"/>
                    <a:pt x="13" y="178"/>
                  </a:cubicBezTo>
                  <a:cubicBezTo>
                    <a:pt x="17" y="178"/>
                    <a:pt x="22" y="178"/>
                    <a:pt x="23" y="175"/>
                  </a:cubicBezTo>
                  <a:cubicBezTo>
                    <a:pt x="23" y="175"/>
                    <a:pt x="22" y="20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4" y="6"/>
                    <a:pt x="24" y="6"/>
                  </a:cubicBezTo>
                  <a:cubicBezTo>
                    <a:pt x="25" y="6"/>
                    <a:pt x="25" y="5"/>
                    <a:pt x="25" y="4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1"/>
                    <a:pt x="25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8" name="Freeform 54"/>
            <p:cNvSpPr>
              <a:spLocks/>
            </p:cNvSpPr>
            <p:nvPr userDrawn="1"/>
          </p:nvSpPr>
          <p:spPr bwMode="white">
            <a:xfrm>
              <a:off x="243" y="330"/>
              <a:ext cx="26" cy="47"/>
            </a:xfrm>
            <a:custGeom>
              <a:avLst/>
              <a:gdLst>
                <a:gd name="T0" fmla="*/ 30 w 32"/>
                <a:gd name="T1" fmla="*/ 2 h 57"/>
                <a:gd name="T2" fmla="*/ 30 w 32"/>
                <a:gd name="T3" fmla="*/ 1 h 57"/>
                <a:gd name="T4" fmla="*/ 32 w 32"/>
                <a:gd name="T5" fmla="*/ 1 h 57"/>
                <a:gd name="T6" fmla="*/ 32 w 32"/>
                <a:gd name="T7" fmla="*/ 0 h 57"/>
                <a:gd name="T8" fmla="*/ 0 w 32"/>
                <a:gd name="T9" fmla="*/ 0 h 57"/>
                <a:gd name="T10" fmla="*/ 0 w 32"/>
                <a:gd name="T11" fmla="*/ 1 h 57"/>
                <a:gd name="T12" fmla="*/ 2 w 32"/>
                <a:gd name="T13" fmla="*/ 1 h 57"/>
                <a:gd name="T14" fmla="*/ 2 w 32"/>
                <a:gd name="T15" fmla="*/ 2 h 57"/>
                <a:gd name="T16" fmla="*/ 4 w 32"/>
                <a:gd name="T17" fmla="*/ 6 h 57"/>
                <a:gd name="T18" fmla="*/ 5 w 32"/>
                <a:gd name="T19" fmla="*/ 6 h 57"/>
                <a:gd name="T20" fmla="*/ 7 w 32"/>
                <a:gd name="T21" fmla="*/ 7 h 57"/>
                <a:gd name="T22" fmla="*/ 14 w 32"/>
                <a:gd name="T23" fmla="*/ 7 h 57"/>
                <a:gd name="T24" fmla="*/ 16 w 32"/>
                <a:gd name="T25" fmla="*/ 7 h 57"/>
                <a:gd name="T26" fmla="*/ 15 w 32"/>
                <a:gd name="T27" fmla="*/ 9 h 57"/>
                <a:gd name="T28" fmla="*/ 6 w 32"/>
                <a:gd name="T29" fmla="*/ 15 h 57"/>
                <a:gd name="T30" fmla="*/ 5 w 32"/>
                <a:gd name="T31" fmla="*/ 17 h 57"/>
                <a:gd name="T32" fmla="*/ 5 w 32"/>
                <a:gd name="T33" fmla="*/ 18 h 57"/>
                <a:gd name="T34" fmla="*/ 5 w 32"/>
                <a:gd name="T35" fmla="*/ 48 h 57"/>
                <a:gd name="T36" fmla="*/ 2 w 32"/>
                <a:gd name="T37" fmla="*/ 49 h 57"/>
                <a:gd name="T38" fmla="*/ 2 w 32"/>
                <a:gd name="T39" fmla="*/ 56 h 57"/>
                <a:gd name="T40" fmla="*/ 30 w 32"/>
                <a:gd name="T41" fmla="*/ 56 h 57"/>
                <a:gd name="T42" fmla="*/ 30 w 32"/>
                <a:gd name="T43" fmla="*/ 49 h 57"/>
                <a:gd name="T44" fmla="*/ 27 w 32"/>
                <a:gd name="T45" fmla="*/ 48 h 57"/>
                <a:gd name="T46" fmla="*/ 27 w 32"/>
                <a:gd name="T47" fmla="*/ 7 h 57"/>
                <a:gd name="T48" fmla="*/ 30 w 32"/>
                <a:gd name="T49" fmla="*/ 2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2" h="57">
                  <a:moveTo>
                    <a:pt x="30" y="2"/>
                  </a:moveTo>
                  <a:cubicBezTo>
                    <a:pt x="30" y="1"/>
                    <a:pt x="30" y="1"/>
                    <a:pt x="30" y="1"/>
                  </a:cubicBezTo>
                  <a:cubicBezTo>
                    <a:pt x="32" y="1"/>
                    <a:pt x="32" y="1"/>
                    <a:pt x="32" y="1"/>
                  </a:cubicBezTo>
                  <a:cubicBezTo>
                    <a:pt x="32" y="0"/>
                    <a:pt x="32" y="0"/>
                    <a:pt x="32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2" y="2"/>
                    <a:pt x="2" y="2"/>
                    <a:pt x="2" y="2"/>
                  </a:cubicBezTo>
                  <a:cubicBezTo>
                    <a:pt x="4" y="6"/>
                    <a:pt x="4" y="6"/>
                    <a:pt x="4" y="6"/>
                  </a:cubicBezTo>
                  <a:cubicBezTo>
                    <a:pt x="4" y="6"/>
                    <a:pt x="5" y="6"/>
                    <a:pt x="5" y="6"/>
                  </a:cubicBezTo>
                  <a:cubicBezTo>
                    <a:pt x="5" y="7"/>
                    <a:pt x="6" y="7"/>
                    <a:pt x="7" y="7"/>
                  </a:cubicBezTo>
                  <a:cubicBezTo>
                    <a:pt x="15" y="7"/>
                    <a:pt x="13" y="7"/>
                    <a:pt x="14" y="7"/>
                  </a:cubicBezTo>
                  <a:cubicBezTo>
                    <a:pt x="15" y="7"/>
                    <a:pt x="16" y="7"/>
                    <a:pt x="16" y="7"/>
                  </a:cubicBezTo>
                  <a:cubicBezTo>
                    <a:pt x="16" y="8"/>
                    <a:pt x="17" y="8"/>
                    <a:pt x="15" y="9"/>
                  </a:cubicBezTo>
                  <a:cubicBezTo>
                    <a:pt x="13" y="11"/>
                    <a:pt x="8" y="14"/>
                    <a:pt x="6" y="15"/>
                  </a:cubicBezTo>
                  <a:cubicBezTo>
                    <a:pt x="6" y="16"/>
                    <a:pt x="5" y="16"/>
                    <a:pt x="5" y="17"/>
                  </a:cubicBezTo>
                  <a:cubicBezTo>
                    <a:pt x="5" y="17"/>
                    <a:pt x="5" y="18"/>
                    <a:pt x="5" y="18"/>
                  </a:cubicBezTo>
                  <a:cubicBezTo>
                    <a:pt x="5" y="48"/>
                    <a:pt x="5" y="48"/>
                    <a:pt x="5" y="48"/>
                  </a:cubicBezTo>
                  <a:cubicBezTo>
                    <a:pt x="2" y="49"/>
                    <a:pt x="2" y="49"/>
                    <a:pt x="2" y="49"/>
                  </a:cubicBezTo>
                  <a:cubicBezTo>
                    <a:pt x="2" y="49"/>
                    <a:pt x="1" y="55"/>
                    <a:pt x="2" y="56"/>
                  </a:cubicBezTo>
                  <a:cubicBezTo>
                    <a:pt x="3" y="57"/>
                    <a:pt x="29" y="57"/>
                    <a:pt x="30" y="56"/>
                  </a:cubicBezTo>
                  <a:cubicBezTo>
                    <a:pt x="31" y="55"/>
                    <a:pt x="30" y="49"/>
                    <a:pt x="30" y="49"/>
                  </a:cubicBezTo>
                  <a:cubicBezTo>
                    <a:pt x="27" y="48"/>
                    <a:pt x="27" y="48"/>
                    <a:pt x="27" y="48"/>
                  </a:cubicBezTo>
                  <a:cubicBezTo>
                    <a:pt x="27" y="7"/>
                    <a:pt x="27" y="7"/>
                    <a:pt x="27" y="7"/>
                  </a:cubicBezTo>
                  <a:lnTo>
                    <a:pt x="30" y="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79" name="Freeform 55"/>
            <p:cNvSpPr>
              <a:spLocks/>
            </p:cNvSpPr>
            <p:nvPr userDrawn="1"/>
          </p:nvSpPr>
          <p:spPr bwMode="white">
            <a:xfrm>
              <a:off x="314" y="246"/>
              <a:ext cx="21" cy="133"/>
            </a:xfrm>
            <a:custGeom>
              <a:avLst/>
              <a:gdLst>
                <a:gd name="T0" fmla="*/ 24 w 25"/>
                <a:gd name="T1" fmla="*/ 0 h 162"/>
                <a:gd name="T2" fmla="*/ 1 w 25"/>
                <a:gd name="T3" fmla="*/ 0 h 162"/>
                <a:gd name="T4" fmla="*/ 0 w 25"/>
                <a:gd name="T5" fmla="*/ 1 h 162"/>
                <a:gd name="T6" fmla="*/ 0 w 25"/>
                <a:gd name="T7" fmla="*/ 4 h 162"/>
                <a:gd name="T8" fmla="*/ 1 w 25"/>
                <a:gd name="T9" fmla="*/ 6 h 162"/>
                <a:gd name="T10" fmla="*/ 8 w 25"/>
                <a:gd name="T11" fmla="*/ 6 h 162"/>
                <a:gd name="T12" fmla="*/ 9 w 25"/>
                <a:gd name="T13" fmla="*/ 6 h 162"/>
                <a:gd name="T14" fmla="*/ 8 w 25"/>
                <a:gd name="T15" fmla="*/ 8 h 162"/>
                <a:gd name="T16" fmla="*/ 4 w 25"/>
                <a:gd name="T17" fmla="*/ 10 h 162"/>
                <a:gd name="T18" fmla="*/ 3 w 25"/>
                <a:gd name="T19" fmla="*/ 12 h 162"/>
                <a:gd name="T20" fmla="*/ 3 w 25"/>
                <a:gd name="T21" fmla="*/ 159 h 162"/>
                <a:gd name="T22" fmla="*/ 13 w 25"/>
                <a:gd name="T23" fmla="*/ 162 h 162"/>
                <a:gd name="T24" fmla="*/ 23 w 25"/>
                <a:gd name="T25" fmla="*/ 159 h 162"/>
                <a:gd name="T26" fmla="*/ 23 w 25"/>
                <a:gd name="T27" fmla="*/ 7 h 162"/>
                <a:gd name="T28" fmla="*/ 23 w 25"/>
                <a:gd name="T29" fmla="*/ 6 h 162"/>
                <a:gd name="T30" fmla="*/ 24 w 25"/>
                <a:gd name="T31" fmla="*/ 6 h 162"/>
                <a:gd name="T32" fmla="*/ 25 w 25"/>
                <a:gd name="T33" fmla="*/ 4 h 162"/>
                <a:gd name="T34" fmla="*/ 25 w 25"/>
                <a:gd name="T35" fmla="*/ 1 h 162"/>
                <a:gd name="T36" fmla="*/ 24 w 25"/>
                <a:gd name="T3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162">
                  <a:moveTo>
                    <a:pt x="2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1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8" y="7"/>
                    <a:pt x="8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11"/>
                    <a:pt x="3" y="12"/>
                  </a:cubicBezTo>
                  <a:cubicBezTo>
                    <a:pt x="3" y="159"/>
                    <a:pt x="3" y="159"/>
                    <a:pt x="3" y="159"/>
                  </a:cubicBezTo>
                  <a:cubicBezTo>
                    <a:pt x="3" y="161"/>
                    <a:pt x="8" y="162"/>
                    <a:pt x="13" y="162"/>
                  </a:cubicBezTo>
                  <a:cubicBezTo>
                    <a:pt x="17" y="162"/>
                    <a:pt x="22" y="161"/>
                    <a:pt x="23" y="159"/>
                  </a:cubicBezTo>
                  <a:cubicBezTo>
                    <a:pt x="23" y="159"/>
                    <a:pt x="22" y="20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4" y="6"/>
                    <a:pt x="24" y="6"/>
                  </a:cubicBezTo>
                  <a:cubicBezTo>
                    <a:pt x="25" y="6"/>
                    <a:pt x="25" y="5"/>
                    <a:pt x="25" y="4"/>
                  </a:cubicBezTo>
                  <a:cubicBezTo>
                    <a:pt x="25" y="1"/>
                    <a:pt x="25" y="1"/>
                    <a:pt x="25" y="1"/>
                  </a:cubicBezTo>
                  <a:cubicBezTo>
                    <a:pt x="25" y="0"/>
                    <a:pt x="25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0" name="Freeform 56"/>
            <p:cNvSpPr>
              <a:spLocks/>
            </p:cNvSpPr>
            <p:nvPr userDrawn="1"/>
          </p:nvSpPr>
          <p:spPr bwMode="white">
            <a:xfrm>
              <a:off x="212" y="239"/>
              <a:ext cx="21" cy="146"/>
            </a:xfrm>
            <a:custGeom>
              <a:avLst/>
              <a:gdLst>
                <a:gd name="T0" fmla="*/ 24 w 25"/>
                <a:gd name="T1" fmla="*/ 0 h 178"/>
                <a:gd name="T2" fmla="*/ 1 w 25"/>
                <a:gd name="T3" fmla="*/ 0 h 178"/>
                <a:gd name="T4" fmla="*/ 0 w 25"/>
                <a:gd name="T5" fmla="*/ 2 h 178"/>
                <a:gd name="T6" fmla="*/ 0 w 25"/>
                <a:gd name="T7" fmla="*/ 4 h 178"/>
                <a:gd name="T8" fmla="*/ 1 w 25"/>
                <a:gd name="T9" fmla="*/ 6 h 178"/>
                <a:gd name="T10" fmla="*/ 8 w 25"/>
                <a:gd name="T11" fmla="*/ 6 h 178"/>
                <a:gd name="T12" fmla="*/ 9 w 25"/>
                <a:gd name="T13" fmla="*/ 6 h 178"/>
                <a:gd name="T14" fmla="*/ 8 w 25"/>
                <a:gd name="T15" fmla="*/ 8 h 178"/>
                <a:gd name="T16" fmla="*/ 4 w 25"/>
                <a:gd name="T17" fmla="*/ 10 h 178"/>
                <a:gd name="T18" fmla="*/ 3 w 25"/>
                <a:gd name="T19" fmla="*/ 12 h 178"/>
                <a:gd name="T20" fmla="*/ 3 w 25"/>
                <a:gd name="T21" fmla="*/ 175 h 178"/>
                <a:gd name="T22" fmla="*/ 13 w 25"/>
                <a:gd name="T23" fmla="*/ 178 h 178"/>
                <a:gd name="T24" fmla="*/ 23 w 25"/>
                <a:gd name="T25" fmla="*/ 175 h 178"/>
                <a:gd name="T26" fmla="*/ 23 w 25"/>
                <a:gd name="T27" fmla="*/ 7 h 178"/>
                <a:gd name="T28" fmla="*/ 23 w 25"/>
                <a:gd name="T29" fmla="*/ 6 h 178"/>
                <a:gd name="T30" fmla="*/ 24 w 25"/>
                <a:gd name="T31" fmla="*/ 6 h 178"/>
                <a:gd name="T32" fmla="*/ 25 w 25"/>
                <a:gd name="T33" fmla="*/ 4 h 178"/>
                <a:gd name="T34" fmla="*/ 25 w 25"/>
                <a:gd name="T35" fmla="*/ 2 h 178"/>
                <a:gd name="T36" fmla="*/ 24 w 25"/>
                <a:gd name="T37" fmla="*/ 0 h 1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5" h="178">
                  <a:moveTo>
                    <a:pt x="24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5"/>
                    <a:pt x="0" y="6"/>
                    <a:pt x="1" y="6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9" y="7"/>
                    <a:pt x="8" y="8"/>
                    <a:pt x="8" y="8"/>
                  </a:cubicBezTo>
                  <a:cubicBezTo>
                    <a:pt x="4" y="10"/>
                    <a:pt x="4" y="10"/>
                    <a:pt x="4" y="10"/>
                  </a:cubicBezTo>
                  <a:cubicBezTo>
                    <a:pt x="4" y="10"/>
                    <a:pt x="3" y="11"/>
                    <a:pt x="3" y="12"/>
                  </a:cubicBezTo>
                  <a:cubicBezTo>
                    <a:pt x="3" y="175"/>
                    <a:pt x="3" y="175"/>
                    <a:pt x="3" y="175"/>
                  </a:cubicBezTo>
                  <a:cubicBezTo>
                    <a:pt x="4" y="178"/>
                    <a:pt x="8" y="178"/>
                    <a:pt x="13" y="178"/>
                  </a:cubicBezTo>
                  <a:cubicBezTo>
                    <a:pt x="17" y="178"/>
                    <a:pt x="22" y="178"/>
                    <a:pt x="23" y="175"/>
                  </a:cubicBezTo>
                  <a:cubicBezTo>
                    <a:pt x="23" y="175"/>
                    <a:pt x="22" y="20"/>
                    <a:pt x="23" y="7"/>
                  </a:cubicBezTo>
                  <a:cubicBezTo>
                    <a:pt x="23" y="6"/>
                    <a:pt x="23" y="6"/>
                    <a:pt x="23" y="6"/>
                  </a:cubicBezTo>
                  <a:cubicBezTo>
                    <a:pt x="23" y="6"/>
                    <a:pt x="24" y="6"/>
                    <a:pt x="24" y="6"/>
                  </a:cubicBezTo>
                  <a:cubicBezTo>
                    <a:pt x="25" y="6"/>
                    <a:pt x="25" y="5"/>
                    <a:pt x="25" y="4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5" y="1"/>
                    <a:pt x="25" y="0"/>
                    <a:pt x="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1" name="Freeform 57"/>
            <p:cNvSpPr>
              <a:spLocks/>
            </p:cNvSpPr>
            <p:nvPr userDrawn="1"/>
          </p:nvSpPr>
          <p:spPr bwMode="white">
            <a:xfrm>
              <a:off x="176" y="246"/>
              <a:ext cx="21" cy="133"/>
            </a:xfrm>
            <a:custGeom>
              <a:avLst/>
              <a:gdLst>
                <a:gd name="T0" fmla="*/ 25 w 26"/>
                <a:gd name="T1" fmla="*/ 0 h 162"/>
                <a:gd name="T2" fmla="*/ 2 w 26"/>
                <a:gd name="T3" fmla="*/ 0 h 162"/>
                <a:gd name="T4" fmla="*/ 0 w 26"/>
                <a:gd name="T5" fmla="*/ 2 h 162"/>
                <a:gd name="T6" fmla="*/ 0 w 26"/>
                <a:gd name="T7" fmla="*/ 4 h 162"/>
                <a:gd name="T8" fmla="*/ 2 w 26"/>
                <a:gd name="T9" fmla="*/ 6 h 162"/>
                <a:gd name="T10" fmla="*/ 9 w 26"/>
                <a:gd name="T11" fmla="*/ 6 h 162"/>
                <a:gd name="T12" fmla="*/ 10 w 26"/>
                <a:gd name="T13" fmla="*/ 6 h 162"/>
                <a:gd name="T14" fmla="*/ 9 w 26"/>
                <a:gd name="T15" fmla="*/ 8 h 162"/>
                <a:gd name="T16" fmla="*/ 5 w 26"/>
                <a:gd name="T17" fmla="*/ 10 h 162"/>
                <a:gd name="T18" fmla="*/ 4 w 26"/>
                <a:gd name="T19" fmla="*/ 13 h 162"/>
                <a:gd name="T20" fmla="*/ 4 w 26"/>
                <a:gd name="T21" fmla="*/ 159 h 162"/>
                <a:gd name="T22" fmla="*/ 14 w 26"/>
                <a:gd name="T23" fmla="*/ 162 h 162"/>
                <a:gd name="T24" fmla="*/ 23 w 26"/>
                <a:gd name="T25" fmla="*/ 159 h 162"/>
                <a:gd name="T26" fmla="*/ 23 w 26"/>
                <a:gd name="T27" fmla="*/ 7 h 162"/>
                <a:gd name="T28" fmla="*/ 24 w 26"/>
                <a:gd name="T29" fmla="*/ 6 h 162"/>
                <a:gd name="T30" fmla="*/ 25 w 26"/>
                <a:gd name="T31" fmla="*/ 6 h 162"/>
                <a:gd name="T32" fmla="*/ 26 w 26"/>
                <a:gd name="T33" fmla="*/ 5 h 162"/>
                <a:gd name="T34" fmla="*/ 26 w 26"/>
                <a:gd name="T35" fmla="*/ 2 h 162"/>
                <a:gd name="T36" fmla="*/ 25 w 26"/>
                <a:gd name="T37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26" h="162">
                  <a:moveTo>
                    <a:pt x="25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6"/>
                    <a:pt x="1" y="6"/>
                    <a:pt x="2" y="6"/>
                  </a:cubicBezTo>
                  <a:cubicBezTo>
                    <a:pt x="9" y="6"/>
                    <a:pt x="9" y="6"/>
                    <a:pt x="9" y="6"/>
                  </a:cubicBezTo>
                  <a:cubicBezTo>
                    <a:pt x="10" y="6"/>
                    <a:pt x="10" y="6"/>
                    <a:pt x="10" y="6"/>
                  </a:cubicBezTo>
                  <a:cubicBezTo>
                    <a:pt x="10" y="7"/>
                    <a:pt x="9" y="8"/>
                    <a:pt x="9" y="8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1"/>
                    <a:pt x="4" y="11"/>
                    <a:pt x="4" y="13"/>
                  </a:cubicBezTo>
                  <a:cubicBezTo>
                    <a:pt x="4" y="159"/>
                    <a:pt x="4" y="159"/>
                    <a:pt x="4" y="159"/>
                  </a:cubicBezTo>
                  <a:cubicBezTo>
                    <a:pt x="4" y="162"/>
                    <a:pt x="9" y="162"/>
                    <a:pt x="14" y="162"/>
                  </a:cubicBezTo>
                  <a:cubicBezTo>
                    <a:pt x="18" y="162"/>
                    <a:pt x="23" y="162"/>
                    <a:pt x="23" y="159"/>
                  </a:cubicBezTo>
                  <a:cubicBezTo>
                    <a:pt x="23" y="159"/>
                    <a:pt x="23" y="20"/>
                    <a:pt x="23" y="7"/>
                  </a:cubicBezTo>
                  <a:cubicBezTo>
                    <a:pt x="23" y="6"/>
                    <a:pt x="24" y="6"/>
                    <a:pt x="24" y="6"/>
                  </a:cubicBezTo>
                  <a:cubicBezTo>
                    <a:pt x="24" y="6"/>
                    <a:pt x="25" y="6"/>
                    <a:pt x="25" y="6"/>
                  </a:cubicBezTo>
                  <a:cubicBezTo>
                    <a:pt x="26" y="6"/>
                    <a:pt x="26" y="6"/>
                    <a:pt x="26" y="5"/>
                  </a:cubicBezTo>
                  <a:cubicBezTo>
                    <a:pt x="26" y="2"/>
                    <a:pt x="26" y="2"/>
                    <a:pt x="26" y="2"/>
                  </a:cubicBezTo>
                  <a:cubicBezTo>
                    <a:pt x="26" y="1"/>
                    <a:pt x="26" y="0"/>
                    <a:pt x="25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2" name="Freeform 58"/>
            <p:cNvSpPr>
              <a:spLocks/>
            </p:cNvSpPr>
            <p:nvPr userDrawn="1"/>
          </p:nvSpPr>
          <p:spPr bwMode="white">
            <a:xfrm>
              <a:off x="520" y="181"/>
              <a:ext cx="182" cy="152"/>
            </a:xfrm>
            <a:custGeom>
              <a:avLst/>
              <a:gdLst>
                <a:gd name="T0" fmla="*/ 222 w 222"/>
                <a:gd name="T1" fmla="*/ 0 h 186"/>
                <a:gd name="T2" fmla="*/ 222 w 222"/>
                <a:gd name="T3" fmla="*/ 5 h 186"/>
                <a:gd name="T4" fmla="*/ 196 w 222"/>
                <a:gd name="T5" fmla="*/ 32 h 186"/>
                <a:gd name="T6" fmla="*/ 196 w 222"/>
                <a:gd name="T7" fmla="*/ 111 h 186"/>
                <a:gd name="T8" fmla="*/ 109 w 222"/>
                <a:gd name="T9" fmla="*/ 186 h 186"/>
                <a:gd name="T10" fmla="*/ 25 w 222"/>
                <a:gd name="T11" fmla="*/ 113 h 186"/>
                <a:gd name="T12" fmla="*/ 25 w 222"/>
                <a:gd name="T13" fmla="*/ 27 h 186"/>
                <a:gd name="T14" fmla="*/ 0 w 222"/>
                <a:gd name="T15" fmla="*/ 5 h 186"/>
                <a:gd name="T16" fmla="*/ 0 w 222"/>
                <a:gd name="T17" fmla="*/ 0 h 186"/>
                <a:gd name="T18" fmla="*/ 75 w 222"/>
                <a:gd name="T19" fmla="*/ 0 h 186"/>
                <a:gd name="T20" fmla="*/ 75 w 222"/>
                <a:gd name="T21" fmla="*/ 5 h 186"/>
                <a:gd name="T22" fmla="*/ 72 w 222"/>
                <a:gd name="T23" fmla="*/ 5 h 186"/>
                <a:gd name="T24" fmla="*/ 49 w 222"/>
                <a:gd name="T25" fmla="*/ 27 h 186"/>
                <a:gd name="T26" fmla="*/ 49 w 222"/>
                <a:gd name="T27" fmla="*/ 108 h 186"/>
                <a:gd name="T28" fmla="*/ 116 w 222"/>
                <a:gd name="T29" fmla="*/ 171 h 186"/>
                <a:gd name="T30" fmla="*/ 182 w 222"/>
                <a:gd name="T31" fmla="*/ 108 h 186"/>
                <a:gd name="T32" fmla="*/ 182 w 222"/>
                <a:gd name="T33" fmla="*/ 40 h 186"/>
                <a:gd name="T34" fmla="*/ 154 w 222"/>
                <a:gd name="T35" fmla="*/ 5 h 186"/>
                <a:gd name="T36" fmla="*/ 154 w 222"/>
                <a:gd name="T37" fmla="*/ 0 h 186"/>
                <a:gd name="T38" fmla="*/ 222 w 222"/>
                <a:gd name="T39" fmla="*/ 0 h 1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22" h="186">
                  <a:moveTo>
                    <a:pt x="222" y="0"/>
                  </a:moveTo>
                  <a:cubicBezTo>
                    <a:pt x="222" y="5"/>
                    <a:pt x="222" y="5"/>
                    <a:pt x="222" y="5"/>
                  </a:cubicBezTo>
                  <a:cubicBezTo>
                    <a:pt x="203" y="6"/>
                    <a:pt x="196" y="14"/>
                    <a:pt x="196" y="32"/>
                  </a:cubicBezTo>
                  <a:cubicBezTo>
                    <a:pt x="196" y="111"/>
                    <a:pt x="196" y="111"/>
                    <a:pt x="196" y="111"/>
                  </a:cubicBezTo>
                  <a:cubicBezTo>
                    <a:pt x="196" y="147"/>
                    <a:pt x="173" y="186"/>
                    <a:pt x="109" y="186"/>
                  </a:cubicBezTo>
                  <a:cubicBezTo>
                    <a:pt x="54" y="186"/>
                    <a:pt x="25" y="154"/>
                    <a:pt x="25" y="113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5" y="9"/>
                    <a:pt x="20" y="6"/>
                    <a:pt x="0" y="5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75" y="0"/>
                    <a:pt x="75" y="0"/>
                    <a:pt x="75" y="0"/>
                  </a:cubicBezTo>
                  <a:cubicBezTo>
                    <a:pt x="75" y="5"/>
                    <a:pt x="75" y="5"/>
                    <a:pt x="75" y="5"/>
                  </a:cubicBezTo>
                  <a:cubicBezTo>
                    <a:pt x="72" y="5"/>
                    <a:pt x="72" y="5"/>
                    <a:pt x="72" y="5"/>
                  </a:cubicBezTo>
                  <a:cubicBezTo>
                    <a:pt x="56" y="5"/>
                    <a:pt x="49" y="10"/>
                    <a:pt x="49" y="27"/>
                  </a:cubicBezTo>
                  <a:cubicBezTo>
                    <a:pt x="49" y="108"/>
                    <a:pt x="49" y="108"/>
                    <a:pt x="49" y="108"/>
                  </a:cubicBezTo>
                  <a:cubicBezTo>
                    <a:pt x="49" y="147"/>
                    <a:pt x="72" y="171"/>
                    <a:pt x="116" y="171"/>
                  </a:cubicBezTo>
                  <a:cubicBezTo>
                    <a:pt x="149" y="171"/>
                    <a:pt x="182" y="157"/>
                    <a:pt x="182" y="108"/>
                  </a:cubicBezTo>
                  <a:cubicBezTo>
                    <a:pt x="182" y="40"/>
                    <a:pt x="182" y="40"/>
                    <a:pt x="182" y="40"/>
                  </a:cubicBezTo>
                  <a:cubicBezTo>
                    <a:pt x="182" y="12"/>
                    <a:pt x="178" y="7"/>
                    <a:pt x="154" y="5"/>
                  </a:cubicBezTo>
                  <a:cubicBezTo>
                    <a:pt x="154" y="0"/>
                    <a:pt x="154" y="0"/>
                    <a:pt x="154" y="0"/>
                  </a:cubicBezTo>
                  <a:lnTo>
                    <a:pt x="22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3" name="Freeform 59"/>
            <p:cNvSpPr>
              <a:spLocks/>
            </p:cNvSpPr>
            <p:nvPr userDrawn="1"/>
          </p:nvSpPr>
          <p:spPr bwMode="white">
            <a:xfrm>
              <a:off x="697" y="181"/>
              <a:ext cx="184" cy="151"/>
            </a:xfrm>
            <a:custGeom>
              <a:avLst/>
              <a:gdLst>
                <a:gd name="T0" fmla="*/ 190 w 224"/>
                <a:gd name="T1" fmla="*/ 184 h 184"/>
                <a:gd name="T2" fmla="*/ 38 w 224"/>
                <a:gd name="T3" fmla="*/ 25 h 184"/>
                <a:gd name="T4" fmla="*/ 38 w 224"/>
                <a:gd name="T5" fmla="*/ 151 h 184"/>
                <a:gd name="T6" fmla="*/ 68 w 224"/>
                <a:gd name="T7" fmla="*/ 176 h 184"/>
                <a:gd name="T8" fmla="*/ 68 w 224"/>
                <a:gd name="T9" fmla="*/ 182 h 184"/>
                <a:gd name="T10" fmla="*/ 0 w 224"/>
                <a:gd name="T11" fmla="*/ 182 h 184"/>
                <a:gd name="T12" fmla="*/ 0 w 224"/>
                <a:gd name="T13" fmla="*/ 176 h 184"/>
                <a:gd name="T14" fmla="*/ 1 w 224"/>
                <a:gd name="T15" fmla="*/ 176 h 184"/>
                <a:gd name="T16" fmla="*/ 25 w 224"/>
                <a:gd name="T17" fmla="*/ 156 h 184"/>
                <a:gd name="T18" fmla="*/ 25 w 224"/>
                <a:gd name="T19" fmla="*/ 13 h 184"/>
                <a:gd name="T20" fmla="*/ 1 w 224"/>
                <a:gd name="T21" fmla="*/ 5 h 184"/>
                <a:gd name="T22" fmla="*/ 1 w 224"/>
                <a:gd name="T23" fmla="*/ 0 h 184"/>
                <a:gd name="T24" fmla="*/ 47 w 224"/>
                <a:gd name="T25" fmla="*/ 0 h 184"/>
                <a:gd name="T26" fmla="*/ 184 w 224"/>
                <a:gd name="T27" fmla="*/ 143 h 184"/>
                <a:gd name="T28" fmla="*/ 184 w 224"/>
                <a:gd name="T29" fmla="*/ 27 h 184"/>
                <a:gd name="T30" fmla="*/ 155 w 224"/>
                <a:gd name="T31" fmla="*/ 5 h 184"/>
                <a:gd name="T32" fmla="*/ 155 w 224"/>
                <a:gd name="T33" fmla="*/ 0 h 184"/>
                <a:gd name="T34" fmla="*/ 224 w 224"/>
                <a:gd name="T35" fmla="*/ 0 h 184"/>
                <a:gd name="T36" fmla="*/ 224 w 224"/>
                <a:gd name="T37" fmla="*/ 5 h 184"/>
                <a:gd name="T38" fmla="*/ 197 w 224"/>
                <a:gd name="T39" fmla="*/ 21 h 184"/>
                <a:gd name="T40" fmla="*/ 197 w 224"/>
                <a:gd name="T41" fmla="*/ 184 h 184"/>
                <a:gd name="T42" fmla="*/ 190 w 224"/>
                <a:gd name="T43" fmla="*/ 184 h 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24" h="184">
                  <a:moveTo>
                    <a:pt x="190" y="184"/>
                  </a:moveTo>
                  <a:cubicBezTo>
                    <a:pt x="38" y="25"/>
                    <a:pt x="38" y="25"/>
                    <a:pt x="38" y="25"/>
                  </a:cubicBezTo>
                  <a:cubicBezTo>
                    <a:pt x="38" y="151"/>
                    <a:pt x="38" y="151"/>
                    <a:pt x="38" y="151"/>
                  </a:cubicBezTo>
                  <a:cubicBezTo>
                    <a:pt x="38" y="172"/>
                    <a:pt x="43" y="176"/>
                    <a:pt x="68" y="176"/>
                  </a:cubicBezTo>
                  <a:cubicBezTo>
                    <a:pt x="68" y="182"/>
                    <a:pt x="68" y="182"/>
                    <a:pt x="68" y="182"/>
                  </a:cubicBezTo>
                  <a:cubicBezTo>
                    <a:pt x="0" y="182"/>
                    <a:pt x="0" y="182"/>
                    <a:pt x="0" y="182"/>
                  </a:cubicBezTo>
                  <a:cubicBezTo>
                    <a:pt x="0" y="176"/>
                    <a:pt x="0" y="176"/>
                    <a:pt x="0" y="176"/>
                  </a:cubicBezTo>
                  <a:cubicBezTo>
                    <a:pt x="1" y="176"/>
                    <a:pt x="1" y="176"/>
                    <a:pt x="1" y="176"/>
                  </a:cubicBezTo>
                  <a:cubicBezTo>
                    <a:pt x="19" y="176"/>
                    <a:pt x="25" y="170"/>
                    <a:pt x="25" y="156"/>
                  </a:cubicBezTo>
                  <a:cubicBezTo>
                    <a:pt x="25" y="13"/>
                    <a:pt x="25" y="13"/>
                    <a:pt x="25" y="13"/>
                  </a:cubicBezTo>
                  <a:cubicBezTo>
                    <a:pt x="19" y="8"/>
                    <a:pt x="11" y="6"/>
                    <a:pt x="1" y="5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184" y="143"/>
                    <a:pt x="184" y="143"/>
                    <a:pt x="184" y="143"/>
                  </a:cubicBezTo>
                  <a:cubicBezTo>
                    <a:pt x="184" y="27"/>
                    <a:pt x="184" y="27"/>
                    <a:pt x="184" y="27"/>
                  </a:cubicBezTo>
                  <a:cubicBezTo>
                    <a:pt x="184" y="9"/>
                    <a:pt x="179" y="6"/>
                    <a:pt x="155" y="5"/>
                  </a:cubicBezTo>
                  <a:cubicBezTo>
                    <a:pt x="155" y="0"/>
                    <a:pt x="155" y="0"/>
                    <a:pt x="155" y="0"/>
                  </a:cubicBezTo>
                  <a:cubicBezTo>
                    <a:pt x="224" y="0"/>
                    <a:pt x="224" y="0"/>
                    <a:pt x="224" y="0"/>
                  </a:cubicBezTo>
                  <a:cubicBezTo>
                    <a:pt x="224" y="5"/>
                    <a:pt x="224" y="5"/>
                    <a:pt x="224" y="5"/>
                  </a:cubicBezTo>
                  <a:cubicBezTo>
                    <a:pt x="202" y="5"/>
                    <a:pt x="197" y="9"/>
                    <a:pt x="197" y="21"/>
                  </a:cubicBezTo>
                  <a:cubicBezTo>
                    <a:pt x="197" y="184"/>
                    <a:pt x="197" y="184"/>
                    <a:pt x="197" y="184"/>
                  </a:cubicBezTo>
                  <a:lnTo>
                    <a:pt x="190" y="18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084" name="Freeform 60"/>
            <p:cNvSpPr>
              <a:spLocks/>
            </p:cNvSpPr>
            <p:nvPr userDrawn="1"/>
          </p:nvSpPr>
          <p:spPr bwMode="white">
            <a:xfrm>
              <a:off x="882" y="178"/>
              <a:ext cx="152" cy="155"/>
            </a:xfrm>
            <a:custGeom>
              <a:avLst/>
              <a:gdLst>
                <a:gd name="T0" fmla="*/ 173 w 186"/>
                <a:gd name="T1" fmla="*/ 52 h 190"/>
                <a:gd name="T2" fmla="*/ 106 w 186"/>
                <a:gd name="T3" fmla="*/ 7 h 190"/>
                <a:gd name="T4" fmla="*/ 27 w 186"/>
                <a:gd name="T5" fmla="*/ 91 h 190"/>
                <a:gd name="T6" fmla="*/ 110 w 186"/>
                <a:gd name="T7" fmla="*/ 183 h 190"/>
                <a:gd name="T8" fmla="*/ 181 w 186"/>
                <a:gd name="T9" fmla="*/ 140 h 190"/>
                <a:gd name="T10" fmla="*/ 186 w 186"/>
                <a:gd name="T11" fmla="*/ 140 h 190"/>
                <a:gd name="T12" fmla="*/ 168 w 186"/>
                <a:gd name="T13" fmla="*/ 182 h 190"/>
                <a:gd name="T14" fmla="*/ 102 w 186"/>
                <a:gd name="T15" fmla="*/ 190 h 190"/>
                <a:gd name="T16" fmla="*/ 0 w 186"/>
                <a:gd name="T17" fmla="*/ 97 h 190"/>
                <a:gd name="T18" fmla="*/ 105 w 186"/>
                <a:gd name="T19" fmla="*/ 0 h 190"/>
                <a:gd name="T20" fmla="*/ 166 w 186"/>
                <a:gd name="T21" fmla="*/ 11 h 190"/>
                <a:gd name="T22" fmla="*/ 172 w 186"/>
                <a:gd name="T23" fmla="*/ 9 h 190"/>
                <a:gd name="T24" fmla="*/ 176 w 186"/>
                <a:gd name="T25" fmla="*/ 9 h 190"/>
                <a:gd name="T26" fmla="*/ 179 w 186"/>
                <a:gd name="T27" fmla="*/ 52 h 190"/>
                <a:gd name="T28" fmla="*/ 173 w 186"/>
                <a:gd name="T29" fmla="*/ 52 h 19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186" h="190">
                  <a:moveTo>
                    <a:pt x="173" y="52"/>
                  </a:moveTo>
                  <a:cubicBezTo>
                    <a:pt x="163" y="25"/>
                    <a:pt x="138" y="7"/>
                    <a:pt x="106" y="7"/>
                  </a:cubicBezTo>
                  <a:cubicBezTo>
                    <a:pt x="58" y="7"/>
                    <a:pt x="27" y="42"/>
                    <a:pt x="27" y="91"/>
                  </a:cubicBezTo>
                  <a:cubicBezTo>
                    <a:pt x="27" y="144"/>
                    <a:pt x="65" y="183"/>
                    <a:pt x="110" y="183"/>
                  </a:cubicBezTo>
                  <a:cubicBezTo>
                    <a:pt x="133" y="183"/>
                    <a:pt x="161" y="175"/>
                    <a:pt x="181" y="140"/>
                  </a:cubicBezTo>
                  <a:cubicBezTo>
                    <a:pt x="186" y="140"/>
                    <a:pt x="186" y="140"/>
                    <a:pt x="186" y="140"/>
                  </a:cubicBezTo>
                  <a:cubicBezTo>
                    <a:pt x="183" y="153"/>
                    <a:pt x="175" y="171"/>
                    <a:pt x="168" y="182"/>
                  </a:cubicBezTo>
                  <a:cubicBezTo>
                    <a:pt x="149" y="180"/>
                    <a:pt x="136" y="190"/>
                    <a:pt x="102" y="190"/>
                  </a:cubicBezTo>
                  <a:cubicBezTo>
                    <a:pt x="43" y="190"/>
                    <a:pt x="0" y="151"/>
                    <a:pt x="0" y="97"/>
                  </a:cubicBezTo>
                  <a:cubicBezTo>
                    <a:pt x="0" y="40"/>
                    <a:pt x="44" y="0"/>
                    <a:pt x="105" y="0"/>
                  </a:cubicBezTo>
                  <a:cubicBezTo>
                    <a:pt x="142" y="0"/>
                    <a:pt x="157" y="11"/>
                    <a:pt x="166" y="11"/>
                  </a:cubicBezTo>
                  <a:cubicBezTo>
                    <a:pt x="170" y="11"/>
                    <a:pt x="171" y="10"/>
                    <a:pt x="172" y="9"/>
                  </a:cubicBezTo>
                  <a:cubicBezTo>
                    <a:pt x="176" y="9"/>
                    <a:pt x="176" y="9"/>
                    <a:pt x="176" y="9"/>
                  </a:cubicBezTo>
                  <a:cubicBezTo>
                    <a:pt x="179" y="52"/>
                    <a:pt x="179" y="52"/>
                    <a:pt x="179" y="52"/>
                  </a:cubicBezTo>
                  <a:lnTo>
                    <a:pt x="173" y="5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FFFF66"/>
          </a:solidFill>
          <a:latin typeface="+mj-lt"/>
          <a:ea typeface="+mj-ea"/>
          <a:cs typeface="+mj-cs"/>
        </a:defRPr>
      </a:lvl1pPr>
      <a:lvl2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FFFF66"/>
          </a:solidFill>
          <a:latin typeface="Trebuchet MS" pitchFamily="34" charset="0"/>
          <a:cs typeface="Arial" charset="0"/>
        </a:defRPr>
      </a:lvl2pPr>
      <a:lvl3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FFFF66"/>
          </a:solidFill>
          <a:latin typeface="Trebuchet MS" pitchFamily="34" charset="0"/>
          <a:cs typeface="Arial" charset="0"/>
        </a:defRPr>
      </a:lvl3pPr>
      <a:lvl4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FFFF66"/>
          </a:solidFill>
          <a:latin typeface="Trebuchet MS" pitchFamily="34" charset="0"/>
          <a:cs typeface="Arial" charset="0"/>
        </a:defRPr>
      </a:lvl4pPr>
      <a:lvl5pPr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FFFF66"/>
          </a:solidFill>
          <a:latin typeface="Trebuchet MS" pitchFamily="34" charset="0"/>
          <a:cs typeface="Arial" charset="0"/>
        </a:defRPr>
      </a:lvl5pPr>
      <a:lvl6pPr marL="4572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FFFF66"/>
          </a:solidFill>
          <a:latin typeface="Trebuchet MS" pitchFamily="34" charset="0"/>
          <a:cs typeface="Arial" charset="0"/>
        </a:defRPr>
      </a:lvl6pPr>
      <a:lvl7pPr marL="9144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FFFF66"/>
          </a:solidFill>
          <a:latin typeface="Trebuchet MS" pitchFamily="34" charset="0"/>
          <a:cs typeface="Arial" charset="0"/>
        </a:defRPr>
      </a:lvl7pPr>
      <a:lvl8pPr marL="13716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FFFF66"/>
          </a:solidFill>
          <a:latin typeface="Trebuchet MS" pitchFamily="34" charset="0"/>
          <a:cs typeface="Arial" charset="0"/>
        </a:defRPr>
      </a:lvl8pPr>
      <a:lvl9pPr marL="1828800" algn="r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4000" b="1">
          <a:solidFill>
            <a:srgbClr val="FFFF66"/>
          </a:solidFill>
          <a:latin typeface="Trebuchet MS" pitchFamily="34" charset="0"/>
          <a:cs typeface="Arial" charset="0"/>
        </a:defRPr>
      </a:lvl9pPr>
    </p:titleStyle>
    <p:bodyStyle>
      <a:lvl1pPr marL="342900" indent="-3429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rgbClr val="336699"/>
        </a:buClr>
        <a:buSzPct val="115000"/>
        <a:buFont typeface="Wingdings" pitchFamily="2" charset="2"/>
        <a:buChar char="§"/>
        <a:defRPr sz="32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rgbClr val="6699CC"/>
        </a:buClr>
        <a:buSzPct val="125000"/>
        <a:buChar char="•"/>
        <a:defRPr sz="2800">
          <a:solidFill>
            <a:srgbClr val="335F89"/>
          </a:solidFill>
          <a:latin typeface="+mn-lt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ct val="20000"/>
        </a:spcBef>
        <a:spcAft>
          <a:spcPct val="20000"/>
        </a:spcAft>
        <a:buClr>
          <a:srgbClr val="336699"/>
        </a:buClr>
        <a:buSzPct val="115000"/>
        <a:buFont typeface="Wingdings" pitchFamily="2" charset="2"/>
        <a:buChar char="w"/>
        <a:defRPr sz="2400">
          <a:solidFill>
            <a:srgbClr val="5F5F5F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SzPct val="75000"/>
        <a:buFont typeface="Wingdings" pitchFamily="2" charset="2"/>
        <a:buChar char="v"/>
        <a:defRPr sz="2000">
          <a:solidFill>
            <a:srgbClr val="808080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o"/>
        <a:defRPr sz="2000">
          <a:solidFill>
            <a:srgbClr val="969696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o"/>
        <a:defRPr sz="2000">
          <a:solidFill>
            <a:srgbClr val="969696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o"/>
        <a:defRPr sz="2000">
          <a:solidFill>
            <a:srgbClr val="969696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o"/>
        <a:defRPr sz="2000">
          <a:solidFill>
            <a:srgbClr val="969696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SzPct val="80000"/>
        <a:buChar char="o"/>
        <a:defRPr sz="2000">
          <a:solidFill>
            <a:srgbClr val="96969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59" name="Line 63"/>
          <p:cNvSpPr>
            <a:spLocks noChangeShapeType="1"/>
          </p:cNvSpPr>
          <p:nvPr/>
        </p:nvSpPr>
        <p:spPr bwMode="gray">
          <a:xfrm>
            <a:off x="0" y="6483350"/>
            <a:ext cx="9144000" cy="0"/>
          </a:xfrm>
          <a:prstGeom prst="line">
            <a:avLst/>
          </a:prstGeom>
          <a:noFill/>
          <a:ln w="12700">
            <a:solidFill>
              <a:srgbClr val="96969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5358" name="Picture 62" descr="its_bkgd_bwtitle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42"/>
          <a:stretch>
            <a:fillRect/>
          </a:stretch>
        </p:blipFill>
        <p:spPr bwMode="auto">
          <a:xfrm>
            <a:off x="0" y="0"/>
            <a:ext cx="9144000" cy="43164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304" name="Picture 8" descr="its_bkgd_khaki_div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hidden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457200" y="1366838"/>
            <a:ext cx="8229600" cy="11430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3366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5306" name="Text Box 10"/>
          <p:cNvSpPr txBox="1">
            <a:spLocks noChangeArrowheads="1"/>
          </p:cNvSpPr>
          <p:nvPr/>
        </p:nvSpPr>
        <p:spPr bwMode="auto">
          <a:xfrm>
            <a:off x="36513" y="6564313"/>
            <a:ext cx="969962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r>
              <a:rPr lang="en-US" sz="1000" b="1">
                <a:solidFill>
                  <a:srgbClr val="666666"/>
                </a:solidFill>
                <a:latin typeface="Verdana" pitchFamily="34" charset="0"/>
              </a:rPr>
              <a:t>its.unc.edu</a:t>
            </a:r>
          </a:p>
        </p:txBody>
      </p:sp>
      <p:grpSp>
        <p:nvGrpSpPr>
          <p:cNvPr id="55357" name="Group 61"/>
          <p:cNvGrpSpPr>
            <a:grpSpLocks/>
          </p:cNvGrpSpPr>
          <p:nvPr/>
        </p:nvGrpSpPr>
        <p:grpSpPr bwMode="auto">
          <a:xfrm>
            <a:off x="3168650" y="4967288"/>
            <a:ext cx="2806700" cy="727075"/>
            <a:chOff x="1996" y="3129"/>
            <a:chExt cx="1768" cy="458"/>
          </a:xfrm>
        </p:grpSpPr>
        <p:sp>
          <p:nvSpPr>
            <p:cNvPr id="55309" name="Freeform 13"/>
            <p:cNvSpPr>
              <a:spLocks/>
            </p:cNvSpPr>
            <p:nvPr userDrawn="1"/>
          </p:nvSpPr>
          <p:spPr bwMode="gray">
            <a:xfrm>
              <a:off x="2502" y="3417"/>
              <a:ext cx="26" cy="51"/>
            </a:xfrm>
            <a:custGeom>
              <a:avLst/>
              <a:gdLst>
                <a:gd name="T0" fmla="*/ 0 w 29"/>
                <a:gd name="T1" fmla="*/ 0 h 56"/>
                <a:gd name="T2" fmla="*/ 29 w 29"/>
                <a:gd name="T3" fmla="*/ 0 h 56"/>
                <a:gd name="T4" fmla="*/ 29 w 29"/>
                <a:gd name="T5" fmla="*/ 4 h 56"/>
                <a:gd name="T6" fmla="*/ 27 w 29"/>
                <a:gd name="T7" fmla="*/ 4 h 56"/>
                <a:gd name="T8" fmla="*/ 21 w 29"/>
                <a:gd name="T9" fmla="*/ 10 h 56"/>
                <a:gd name="T10" fmla="*/ 21 w 29"/>
                <a:gd name="T11" fmla="*/ 46 h 56"/>
                <a:gd name="T12" fmla="*/ 28 w 29"/>
                <a:gd name="T13" fmla="*/ 53 h 56"/>
                <a:gd name="T14" fmla="*/ 29 w 29"/>
                <a:gd name="T15" fmla="*/ 53 h 56"/>
                <a:gd name="T16" fmla="*/ 29 w 29"/>
                <a:gd name="T17" fmla="*/ 56 h 56"/>
                <a:gd name="T18" fmla="*/ 0 w 29"/>
                <a:gd name="T19" fmla="*/ 56 h 56"/>
                <a:gd name="T20" fmla="*/ 0 w 29"/>
                <a:gd name="T21" fmla="*/ 53 h 56"/>
                <a:gd name="T22" fmla="*/ 1 w 29"/>
                <a:gd name="T23" fmla="*/ 53 h 56"/>
                <a:gd name="T24" fmla="*/ 8 w 29"/>
                <a:gd name="T25" fmla="*/ 47 h 56"/>
                <a:gd name="T26" fmla="*/ 8 w 29"/>
                <a:gd name="T27" fmla="*/ 10 h 56"/>
                <a:gd name="T28" fmla="*/ 1 w 29"/>
                <a:gd name="T29" fmla="*/ 4 h 56"/>
                <a:gd name="T30" fmla="*/ 0 w 29"/>
                <a:gd name="T31" fmla="*/ 4 h 56"/>
                <a:gd name="T32" fmla="*/ 0 w 29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56">
                  <a:moveTo>
                    <a:pt x="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3" y="4"/>
                    <a:pt x="21" y="6"/>
                    <a:pt x="21" y="10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51"/>
                    <a:pt x="22" y="53"/>
                    <a:pt x="28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6" y="53"/>
                    <a:pt x="8" y="51"/>
                    <a:pt x="8" y="47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6"/>
                    <a:pt x="6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0" name="Freeform 14"/>
            <p:cNvSpPr>
              <a:spLocks/>
            </p:cNvSpPr>
            <p:nvPr userDrawn="1"/>
          </p:nvSpPr>
          <p:spPr bwMode="gray">
            <a:xfrm>
              <a:off x="2544" y="3417"/>
              <a:ext cx="63" cy="52"/>
            </a:xfrm>
            <a:custGeom>
              <a:avLst/>
              <a:gdLst>
                <a:gd name="T0" fmla="*/ 13 w 70"/>
                <a:gd name="T1" fmla="*/ 45 h 57"/>
                <a:gd name="T2" fmla="*/ 22 w 70"/>
                <a:gd name="T3" fmla="*/ 53 h 57"/>
                <a:gd name="T4" fmla="*/ 22 w 70"/>
                <a:gd name="T5" fmla="*/ 56 h 57"/>
                <a:gd name="T6" fmla="*/ 0 w 70"/>
                <a:gd name="T7" fmla="*/ 56 h 57"/>
                <a:gd name="T8" fmla="*/ 0 w 70"/>
                <a:gd name="T9" fmla="*/ 53 h 57"/>
                <a:gd name="T10" fmla="*/ 1 w 70"/>
                <a:gd name="T11" fmla="*/ 53 h 57"/>
                <a:gd name="T12" fmla="*/ 7 w 70"/>
                <a:gd name="T13" fmla="*/ 47 h 57"/>
                <a:gd name="T14" fmla="*/ 7 w 70"/>
                <a:gd name="T15" fmla="*/ 6 h 57"/>
                <a:gd name="T16" fmla="*/ 0 w 70"/>
                <a:gd name="T17" fmla="*/ 4 h 57"/>
                <a:gd name="T18" fmla="*/ 0 w 70"/>
                <a:gd name="T19" fmla="*/ 0 h 57"/>
                <a:gd name="T20" fmla="*/ 19 w 70"/>
                <a:gd name="T21" fmla="*/ 0 h 57"/>
                <a:gd name="T22" fmla="*/ 56 w 70"/>
                <a:gd name="T23" fmla="*/ 39 h 57"/>
                <a:gd name="T24" fmla="*/ 56 w 70"/>
                <a:gd name="T25" fmla="*/ 11 h 57"/>
                <a:gd name="T26" fmla="*/ 47 w 70"/>
                <a:gd name="T27" fmla="*/ 4 h 57"/>
                <a:gd name="T28" fmla="*/ 46 w 70"/>
                <a:gd name="T29" fmla="*/ 4 h 57"/>
                <a:gd name="T30" fmla="*/ 46 w 70"/>
                <a:gd name="T31" fmla="*/ 0 h 57"/>
                <a:gd name="T32" fmla="*/ 70 w 70"/>
                <a:gd name="T33" fmla="*/ 0 h 57"/>
                <a:gd name="T34" fmla="*/ 70 w 70"/>
                <a:gd name="T35" fmla="*/ 4 h 57"/>
                <a:gd name="T36" fmla="*/ 69 w 70"/>
                <a:gd name="T37" fmla="*/ 4 h 57"/>
                <a:gd name="T38" fmla="*/ 61 w 70"/>
                <a:gd name="T39" fmla="*/ 8 h 57"/>
                <a:gd name="T40" fmla="*/ 61 w 70"/>
                <a:gd name="T41" fmla="*/ 57 h 57"/>
                <a:gd name="T42" fmla="*/ 56 w 70"/>
                <a:gd name="T43" fmla="*/ 57 h 57"/>
                <a:gd name="T44" fmla="*/ 13 w 70"/>
                <a:gd name="T45" fmla="*/ 11 h 57"/>
                <a:gd name="T46" fmla="*/ 13 w 70"/>
                <a:gd name="T47" fmla="*/ 4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0" h="57">
                  <a:moveTo>
                    <a:pt x="13" y="45"/>
                  </a:moveTo>
                  <a:cubicBezTo>
                    <a:pt x="13" y="51"/>
                    <a:pt x="15" y="53"/>
                    <a:pt x="22" y="53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6" y="53"/>
                    <a:pt x="7" y="51"/>
                    <a:pt x="7" y="4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5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5"/>
                    <a:pt x="54" y="4"/>
                    <a:pt x="47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3" y="4"/>
                    <a:pt x="61" y="5"/>
                    <a:pt x="61" y="8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45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1" name="Freeform 15"/>
            <p:cNvSpPr>
              <a:spLocks/>
            </p:cNvSpPr>
            <p:nvPr userDrawn="1"/>
          </p:nvSpPr>
          <p:spPr bwMode="gray">
            <a:xfrm>
              <a:off x="2624" y="3417"/>
              <a:ext cx="41" cy="51"/>
            </a:xfrm>
            <a:custGeom>
              <a:avLst/>
              <a:gdLst>
                <a:gd name="T0" fmla="*/ 19 w 45"/>
                <a:gd name="T1" fmla="*/ 25 h 56"/>
                <a:gd name="T2" fmla="*/ 31 w 45"/>
                <a:gd name="T3" fmla="*/ 25 h 56"/>
                <a:gd name="T4" fmla="*/ 39 w 45"/>
                <a:gd name="T5" fmla="*/ 19 h 56"/>
                <a:gd name="T6" fmla="*/ 43 w 45"/>
                <a:gd name="T7" fmla="*/ 19 h 56"/>
                <a:gd name="T8" fmla="*/ 43 w 45"/>
                <a:gd name="T9" fmla="*/ 37 h 56"/>
                <a:gd name="T10" fmla="*/ 39 w 45"/>
                <a:gd name="T11" fmla="*/ 37 h 56"/>
                <a:gd name="T12" fmla="*/ 33 w 45"/>
                <a:gd name="T13" fmla="*/ 30 h 56"/>
                <a:gd name="T14" fmla="*/ 19 w 45"/>
                <a:gd name="T15" fmla="*/ 30 h 56"/>
                <a:gd name="T16" fmla="*/ 19 w 45"/>
                <a:gd name="T17" fmla="*/ 45 h 56"/>
                <a:gd name="T18" fmla="*/ 25 w 45"/>
                <a:gd name="T19" fmla="*/ 53 h 56"/>
                <a:gd name="T20" fmla="*/ 27 w 45"/>
                <a:gd name="T21" fmla="*/ 53 h 56"/>
                <a:gd name="T22" fmla="*/ 27 w 45"/>
                <a:gd name="T23" fmla="*/ 56 h 56"/>
                <a:gd name="T24" fmla="*/ 0 w 45"/>
                <a:gd name="T25" fmla="*/ 56 h 56"/>
                <a:gd name="T26" fmla="*/ 0 w 45"/>
                <a:gd name="T27" fmla="*/ 53 h 56"/>
                <a:gd name="T28" fmla="*/ 1 w 45"/>
                <a:gd name="T29" fmla="*/ 53 h 56"/>
                <a:gd name="T30" fmla="*/ 6 w 45"/>
                <a:gd name="T31" fmla="*/ 48 h 56"/>
                <a:gd name="T32" fmla="*/ 6 w 45"/>
                <a:gd name="T33" fmla="*/ 11 h 56"/>
                <a:gd name="T34" fmla="*/ 1 w 45"/>
                <a:gd name="T35" fmla="*/ 3 h 56"/>
                <a:gd name="T36" fmla="*/ 0 w 45"/>
                <a:gd name="T37" fmla="*/ 3 h 56"/>
                <a:gd name="T38" fmla="*/ 0 w 45"/>
                <a:gd name="T39" fmla="*/ 0 h 56"/>
                <a:gd name="T40" fmla="*/ 45 w 45"/>
                <a:gd name="T41" fmla="*/ 0 h 56"/>
                <a:gd name="T42" fmla="*/ 45 w 45"/>
                <a:gd name="T43" fmla="*/ 13 h 56"/>
                <a:gd name="T44" fmla="*/ 42 w 45"/>
                <a:gd name="T45" fmla="*/ 13 h 56"/>
                <a:gd name="T46" fmla="*/ 36 w 45"/>
                <a:gd name="T47" fmla="*/ 5 h 56"/>
                <a:gd name="T48" fmla="*/ 19 w 45"/>
                <a:gd name="T49" fmla="*/ 5 h 56"/>
                <a:gd name="T50" fmla="*/ 19 w 45"/>
                <a:gd name="T51" fmla="*/ 2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45" h="56">
                  <a:moveTo>
                    <a:pt x="19" y="25"/>
                  </a:moveTo>
                  <a:cubicBezTo>
                    <a:pt x="31" y="25"/>
                    <a:pt x="31" y="25"/>
                    <a:pt x="31" y="25"/>
                  </a:cubicBezTo>
                  <a:cubicBezTo>
                    <a:pt x="38" y="25"/>
                    <a:pt x="39" y="24"/>
                    <a:pt x="39" y="19"/>
                  </a:cubicBezTo>
                  <a:cubicBezTo>
                    <a:pt x="43" y="19"/>
                    <a:pt x="43" y="19"/>
                    <a:pt x="43" y="19"/>
                  </a:cubicBezTo>
                  <a:cubicBezTo>
                    <a:pt x="43" y="37"/>
                    <a:pt x="43" y="37"/>
                    <a:pt x="43" y="37"/>
                  </a:cubicBezTo>
                  <a:cubicBezTo>
                    <a:pt x="39" y="37"/>
                    <a:pt x="39" y="37"/>
                    <a:pt x="39" y="37"/>
                  </a:cubicBezTo>
                  <a:cubicBezTo>
                    <a:pt x="39" y="32"/>
                    <a:pt x="38" y="30"/>
                    <a:pt x="33" y="30"/>
                  </a:cubicBezTo>
                  <a:cubicBezTo>
                    <a:pt x="19" y="30"/>
                    <a:pt x="19" y="30"/>
                    <a:pt x="19" y="30"/>
                  </a:cubicBezTo>
                  <a:cubicBezTo>
                    <a:pt x="19" y="45"/>
                    <a:pt x="19" y="45"/>
                    <a:pt x="19" y="45"/>
                  </a:cubicBezTo>
                  <a:cubicBezTo>
                    <a:pt x="19" y="51"/>
                    <a:pt x="20" y="53"/>
                    <a:pt x="25" y="53"/>
                  </a:cubicBezTo>
                  <a:cubicBezTo>
                    <a:pt x="27" y="53"/>
                    <a:pt x="27" y="53"/>
                    <a:pt x="27" y="53"/>
                  </a:cubicBezTo>
                  <a:cubicBezTo>
                    <a:pt x="27" y="56"/>
                    <a:pt x="27" y="56"/>
                    <a:pt x="27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5" y="53"/>
                    <a:pt x="6" y="52"/>
                    <a:pt x="6" y="48"/>
                  </a:cubicBezTo>
                  <a:cubicBezTo>
                    <a:pt x="6" y="11"/>
                    <a:pt x="6" y="11"/>
                    <a:pt x="6" y="11"/>
                  </a:cubicBezTo>
                  <a:cubicBezTo>
                    <a:pt x="6" y="5"/>
                    <a:pt x="5" y="3"/>
                    <a:pt x="1" y="3"/>
                  </a:cubicBez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5" y="13"/>
                    <a:pt x="45" y="13"/>
                    <a:pt x="45" y="13"/>
                  </a:cubicBezTo>
                  <a:cubicBezTo>
                    <a:pt x="42" y="13"/>
                    <a:pt x="42" y="13"/>
                    <a:pt x="42" y="13"/>
                  </a:cubicBezTo>
                  <a:cubicBezTo>
                    <a:pt x="42" y="7"/>
                    <a:pt x="40" y="5"/>
                    <a:pt x="36" y="5"/>
                  </a:cubicBezTo>
                  <a:cubicBezTo>
                    <a:pt x="19" y="5"/>
                    <a:pt x="19" y="5"/>
                    <a:pt x="19" y="5"/>
                  </a:cubicBezTo>
                  <a:lnTo>
                    <a:pt x="19" y="25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2" name="Freeform 16"/>
            <p:cNvSpPr>
              <a:spLocks noEditPoints="1"/>
            </p:cNvSpPr>
            <p:nvPr userDrawn="1"/>
          </p:nvSpPr>
          <p:spPr bwMode="gray">
            <a:xfrm>
              <a:off x="2685" y="3415"/>
              <a:ext cx="61" cy="55"/>
            </a:xfrm>
            <a:custGeom>
              <a:avLst/>
              <a:gdLst>
                <a:gd name="T0" fmla="*/ 35 w 67"/>
                <a:gd name="T1" fmla="*/ 0 h 60"/>
                <a:gd name="T2" fmla="*/ 67 w 67"/>
                <a:gd name="T3" fmla="*/ 29 h 60"/>
                <a:gd name="T4" fmla="*/ 33 w 67"/>
                <a:gd name="T5" fmla="*/ 60 h 60"/>
                <a:gd name="T6" fmla="*/ 0 w 67"/>
                <a:gd name="T7" fmla="*/ 31 h 60"/>
                <a:gd name="T8" fmla="*/ 35 w 67"/>
                <a:gd name="T9" fmla="*/ 0 h 60"/>
                <a:gd name="T10" fmla="*/ 35 w 67"/>
                <a:gd name="T11" fmla="*/ 56 h 60"/>
                <a:gd name="T12" fmla="*/ 54 w 67"/>
                <a:gd name="T13" fmla="*/ 32 h 60"/>
                <a:gd name="T14" fmla="*/ 33 w 67"/>
                <a:gd name="T15" fmla="*/ 4 h 60"/>
                <a:gd name="T16" fmla="*/ 14 w 67"/>
                <a:gd name="T17" fmla="*/ 27 h 60"/>
                <a:gd name="T18" fmla="*/ 35 w 67"/>
                <a:gd name="T19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0">
                  <a:moveTo>
                    <a:pt x="35" y="0"/>
                  </a:moveTo>
                  <a:cubicBezTo>
                    <a:pt x="54" y="0"/>
                    <a:pt x="67" y="12"/>
                    <a:pt x="67" y="29"/>
                  </a:cubicBezTo>
                  <a:cubicBezTo>
                    <a:pt x="67" y="45"/>
                    <a:pt x="55" y="60"/>
                    <a:pt x="33" y="60"/>
                  </a:cubicBezTo>
                  <a:cubicBezTo>
                    <a:pt x="12" y="60"/>
                    <a:pt x="0" y="46"/>
                    <a:pt x="0" y="31"/>
                  </a:cubicBezTo>
                  <a:cubicBezTo>
                    <a:pt x="0" y="13"/>
                    <a:pt x="15" y="0"/>
                    <a:pt x="35" y="0"/>
                  </a:cubicBezTo>
                  <a:close/>
                  <a:moveTo>
                    <a:pt x="35" y="56"/>
                  </a:moveTo>
                  <a:cubicBezTo>
                    <a:pt x="48" y="56"/>
                    <a:pt x="54" y="45"/>
                    <a:pt x="54" y="32"/>
                  </a:cubicBezTo>
                  <a:cubicBezTo>
                    <a:pt x="54" y="18"/>
                    <a:pt x="47" y="4"/>
                    <a:pt x="33" y="4"/>
                  </a:cubicBezTo>
                  <a:cubicBezTo>
                    <a:pt x="21" y="4"/>
                    <a:pt x="14" y="13"/>
                    <a:pt x="14" y="27"/>
                  </a:cubicBezTo>
                  <a:cubicBezTo>
                    <a:pt x="14" y="44"/>
                    <a:pt x="23" y="56"/>
                    <a:pt x="35" y="56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3" name="Freeform 17"/>
            <p:cNvSpPr>
              <a:spLocks noEditPoints="1"/>
            </p:cNvSpPr>
            <p:nvPr userDrawn="1"/>
          </p:nvSpPr>
          <p:spPr bwMode="gray">
            <a:xfrm>
              <a:off x="2763" y="3416"/>
              <a:ext cx="64" cy="53"/>
            </a:xfrm>
            <a:custGeom>
              <a:avLst/>
              <a:gdLst>
                <a:gd name="T0" fmla="*/ 21 w 70"/>
                <a:gd name="T1" fmla="*/ 47 h 58"/>
                <a:gd name="T2" fmla="*/ 29 w 70"/>
                <a:gd name="T3" fmla="*/ 54 h 58"/>
                <a:gd name="T4" fmla="*/ 31 w 70"/>
                <a:gd name="T5" fmla="*/ 54 h 58"/>
                <a:gd name="T6" fmla="*/ 31 w 70"/>
                <a:gd name="T7" fmla="*/ 57 h 58"/>
                <a:gd name="T8" fmla="*/ 0 w 70"/>
                <a:gd name="T9" fmla="*/ 57 h 58"/>
                <a:gd name="T10" fmla="*/ 0 w 70"/>
                <a:gd name="T11" fmla="*/ 54 h 58"/>
                <a:gd name="T12" fmla="*/ 1 w 70"/>
                <a:gd name="T13" fmla="*/ 54 h 58"/>
                <a:gd name="T14" fmla="*/ 9 w 70"/>
                <a:gd name="T15" fmla="*/ 47 h 58"/>
                <a:gd name="T16" fmla="*/ 9 w 70"/>
                <a:gd name="T17" fmla="*/ 11 h 58"/>
                <a:gd name="T18" fmla="*/ 2 w 70"/>
                <a:gd name="T19" fmla="*/ 5 h 58"/>
                <a:gd name="T20" fmla="*/ 0 w 70"/>
                <a:gd name="T21" fmla="*/ 5 h 58"/>
                <a:gd name="T22" fmla="*/ 0 w 70"/>
                <a:gd name="T23" fmla="*/ 1 h 58"/>
                <a:gd name="T24" fmla="*/ 11 w 70"/>
                <a:gd name="T25" fmla="*/ 0 h 58"/>
                <a:gd name="T26" fmla="*/ 26 w 70"/>
                <a:gd name="T27" fmla="*/ 0 h 58"/>
                <a:gd name="T28" fmla="*/ 51 w 70"/>
                <a:gd name="T29" fmla="*/ 6 h 58"/>
                <a:gd name="T30" fmla="*/ 56 w 70"/>
                <a:gd name="T31" fmla="*/ 16 h 58"/>
                <a:gd name="T32" fmla="*/ 42 w 70"/>
                <a:gd name="T33" fmla="*/ 31 h 58"/>
                <a:gd name="T34" fmla="*/ 58 w 70"/>
                <a:gd name="T35" fmla="*/ 49 h 58"/>
                <a:gd name="T36" fmla="*/ 70 w 70"/>
                <a:gd name="T37" fmla="*/ 55 h 58"/>
                <a:gd name="T38" fmla="*/ 70 w 70"/>
                <a:gd name="T39" fmla="*/ 58 h 58"/>
                <a:gd name="T40" fmla="*/ 64 w 70"/>
                <a:gd name="T41" fmla="*/ 58 h 58"/>
                <a:gd name="T42" fmla="*/ 44 w 70"/>
                <a:gd name="T43" fmla="*/ 52 h 58"/>
                <a:gd name="T44" fmla="*/ 29 w 70"/>
                <a:gd name="T45" fmla="*/ 33 h 58"/>
                <a:gd name="T46" fmla="*/ 21 w 70"/>
                <a:gd name="T47" fmla="*/ 33 h 58"/>
                <a:gd name="T48" fmla="*/ 21 w 70"/>
                <a:gd name="T49" fmla="*/ 47 h 58"/>
                <a:gd name="T50" fmla="*/ 21 w 70"/>
                <a:gd name="T51" fmla="*/ 30 h 58"/>
                <a:gd name="T52" fmla="*/ 25 w 70"/>
                <a:gd name="T53" fmla="*/ 30 h 58"/>
                <a:gd name="T54" fmla="*/ 42 w 70"/>
                <a:gd name="T55" fmla="*/ 17 h 58"/>
                <a:gd name="T56" fmla="*/ 26 w 70"/>
                <a:gd name="T57" fmla="*/ 4 h 58"/>
                <a:gd name="T58" fmla="*/ 21 w 70"/>
                <a:gd name="T59" fmla="*/ 4 h 58"/>
                <a:gd name="T60" fmla="*/ 21 w 70"/>
                <a:gd name="T61" fmla="*/ 3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0" h="58">
                  <a:moveTo>
                    <a:pt x="21" y="47"/>
                  </a:moveTo>
                  <a:cubicBezTo>
                    <a:pt x="21" y="52"/>
                    <a:pt x="23" y="54"/>
                    <a:pt x="29" y="54"/>
                  </a:cubicBezTo>
                  <a:cubicBezTo>
                    <a:pt x="31" y="54"/>
                    <a:pt x="31" y="54"/>
                    <a:pt x="31" y="54"/>
                  </a:cubicBezTo>
                  <a:cubicBezTo>
                    <a:pt x="31" y="57"/>
                    <a:pt x="31" y="57"/>
                    <a:pt x="31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7" y="54"/>
                    <a:pt x="9" y="52"/>
                    <a:pt x="9" y="47"/>
                  </a:cubicBezTo>
                  <a:cubicBezTo>
                    <a:pt x="9" y="11"/>
                    <a:pt x="9" y="11"/>
                    <a:pt x="9" y="11"/>
                  </a:cubicBezTo>
                  <a:cubicBezTo>
                    <a:pt x="9" y="7"/>
                    <a:pt x="8" y="5"/>
                    <a:pt x="2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4" y="1"/>
                    <a:pt x="8" y="1"/>
                    <a:pt x="11" y="0"/>
                  </a:cubicBezTo>
                  <a:cubicBezTo>
                    <a:pt x="17" y="0"/>
                    <a:pt x="23" y="0"/>
                    <a:pt x="26" y="0"/>
                  </a:cubicBezTo>
                  <a:cubicBezTo>
                    <a:pt x="40" y="0"/>
                    <a:pt x="47" y="1"/>
                    <a:pt x="51" y="6"/>
                  </a:cubicBezTo>
                  <a:cubicBezTo>
                    <a:pt x="54" y="9"/>
                    <a:pt x="56" y="12"/>
                    <a:pt x="56" y="16"/>
                  </a:cubicBezTo>
                  <a:cubicBezTo>
                    <a:pt x="56" y="23"/>
                    <a:pt x="51" y="29"/>
                    <a:pt x="42" y="31"/>
                  </a:cubicBezTo>
                  <a:cubicBezTo>
                    <a:pt x="48" y="36"/>
                    <a:pt x="51" y="43"/>
                    <a:pt x="58" y="49"/>
                  </a:cubicBezTo>
                  <a:cubicBezTo>
                    <a:pt x="62" y="53"/>
                    <a:pt x="64" y="54"/>
                    <a:pt x="70" y="55"/>
                  </a:cubicBezTo>
                  <a:cubicBezTo>
                    <a:pt x="70" y="58"/>
                    <a:pt x="70" y="58"/>
                    <a:pt x="70" y="58"/>
                  </a:cubicBezTo>
                  <a:cubicBezTo>
                    <a:pt x="68" y="58"/>
                    <a:pt x="67" y="58"/>
                    <a:pt x="64" y="58"/>
                  </a:cubicBezTo>
                  <a:cubicBezTo>
                    <a:pt x="53" y="58"/>
                    <a:pt x="48" y="57"/>
                    <a:pt x="44" y="52"/>
                  </a:cubicBezTo>
                  <a:cubicBezTo>
                    <a:pt x="40" y="48"/>
                    <a:pt x="34" y="38"/>
                    <a:pt x="29" y="33"/>
                  </a:cubicBezTo>
                  <a:cubicBezTo>
                    <a:pt x="21" y="33"/>
                    <a:pt x="21" y="33"/>
                    <a:pt x="21" y="33"/>
                  </a:cubicBezTo>
                  <a:lnTo>
                    <a:pt x="21" y="47"/>
                  </a:lnTo>
                  <a:close/>
                  <a:moveTo>
                    <a:pt x="21" y="30"/>
                  </a:moveTo>
                  <a:cubicBezTo>
                    <a:pt x="25" y="30"/>
                    <a:pt x="25" y="30"/>
                    <a:pt x="25" y="30"/>
                  </a:cubicBezTo>
                  <a:cubicBezTo>
                    <a:pt x="36" y="30"/>
                    <a:pt x="42" y="26"/>
                    <a:pt x="42" y="17"/>
                  </a:cubicBezTo>
                  <a:cubicBezTo>
                    <a:pt x="42" y="7"/>
                    <a:pt x="35" y="4"/>
                    <a:pt x="26" y="4"/>
                  </a:cubicBezTo>
                  <a:cubicBezTo>
                    <a:pt x="21" y="4"/>
                    <a:pt x="21" y="4"/>
                    <a:pt x="21" y="4"/>
                  </a:cubicBezTo>
                  <a:lnTo>
                    <a:pt x="21" y="30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4" name="Freeform 18"/>
            <p:cNvSpPr>
              <a:spLocks/>
            </p:cNvSpPr>
            <p:nvPr userDrawn="1"/>
          </p:nvSpPr>
          <p:spPr bwMode="gray">
            <a:xfrm>
              <a:off x="2839" y="3417"/>
              <a:ext cx="73" cy="51"/>
            </a:xfrm>
            <a:custGeom>
              <a:avLst/>
              <a:gdLst>
                <a:gd name="T0" fmla="*/ 15 w 80"/>
                <a:gd name="T1" fmla="*/ 12 h 56"/>
                <a:gd name="T2" fmla="*/ 15 w 80"/>
                <a:gd name="T3" fmla="*/ 12 h 56"/>
                <a:gd name="T4" fmla="*/ 13 w 80"/>
                <a:gd name="T5" fmla="*/ 44 h 56"/>
                <a:gd name="T6" fmla="*/ 20 w 80"/>
                <a:gd name="T7" fmla="*/ 53 h 56"/>
                <a:gd name="T8" fmla="*/ 20 w 80"/>
                <a:gd name="T9" fmla="*/ 56 h 56"/>
                <a:gd name="T10" fmla="*/ 0 w 80"/>
                <a:gd name="T11" fmla="*/ 56 h 56"/>
                <a:gd name="T12" fmla="*/ 0 w 80"/>
                <a:gd name="T13" fmla="*/ 53 h 56"/>
                <a:gd name="T14" fmla="*/ 8 w 80"/>
                <a:gd name="T15" fmla="*/ 43 h 56"/>
                <a:gd name="T16" fmla="*/ 10 w 80"/>
                <a:gd name="T17" fmla="*/ 10 h 56"/>
                <a:gd name="T18" fmla="*/ 4 w 80"/>
                <a:gd name="T19" fmla="*/ 4 h 56"/>
                <a:gd name="T20" fmla="*/ 4 w 80"/>
                <a:gd name="T21" fmla="*/ 0 h 56"/>
                <a:gd name="T22" fmla="*/ 23 w 80"/>
                <a:gd name="T23" fmla="*/ 0 h 56"/>
                <a:gd name="T24" fmla="*/ 40 w 80"/>
                <a:gd name="T25" fmla="*/ 38 h 56"/>
                <a:gd name="T26" fmla="*/ 57 w 80"/>
                <a:gd name="T27" fmla="*/ 0 h 56"/>
                <a:gd name="T28" fmla="*/ 77 w 80"/>
                <a:gd name="T29" fmla="*/ 0 h 56"/>
                <a:gd name="T30" fmla="*/ 77 w 80"/>
                <a:gd name="T31" fmla="*/ 4 h 56"/>
                <a:gd name="T32" fmla="*/ 70 w 80"/>
                <a:gd name="T33" fmla="*/ 10 h 56"/>
                <a:gd name="T34" fmla="*/ 72 w 80"/>
                <a:gd name="T35" fmla="*/ 44 h 56"/>
                <a:gd name="T36" fmla="*/ 80 w 80"/>
                <a:gd name="T37" fmla="*/ 53 h 56"/>
                <a:gd name="T38" fmla="*/ 80 w 80"/>
                <a:gd name="T39" fmla="*/ 56 h 56"/>
                <a:gd name="T40" fmla="*/ 52 w 80"/>
                <a:gd name="T41" fmla="*/ 56 h 56"/>
                <a:gd name="T42" fmla="*/ 52 w 80"/>
                <a:gd name="T43" fmla="*/ 53 h 56"/>
                <a:gd name="T44" fmla="*/ 53 w 80"/>
                <a:gd name="T45" fmla="*/ 53 h 56"/>
                <a:gd name="T46" fmla="*/ 60 w 80"/>
                <a:gd name="T47" fmla="*/ 47 h 56"/>
                <a:gd name="T48" fmla="*/ 60 w 80"/>
                <a:gd name="T49" fmla="*/ 43 h 56"/>
                <a:gd name="T50" fmla="*/ 58 w 80"/>
                <a:gd name="T51" fmla="*/ 11 h 56"/>
                <a:gd name="T52" fmla="*/ 58 w 80"/>
                <a:gd name="T53" fmla="*/ 11 h 56"/>
                <a:gd name="T54" fmla="*/ 38 w 80"/>
                <a:gd name="T55" fmla="*/ 56 h 56"/>
                <a:gd name="T56" fmla="*/ 36 w 80"/>
                <a:gd name="T57" fmla="*/ 56 h 56"/>
                <a:gd name="T58" fmla="*/ 15 w 80"/>
                <a:gd name="T59" fmla="*/ 12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80" h="56">
                  <a:moveTo>
                    <a:pt x="15" y="12"/>
                  </a:moveTo>
                  <a:cubicBezTo>
                    <a:pt x="15" y="12"/>
                    <a:pt x="15" y="12"/>
                    <a:pt x="15" y="12"/>
                  </a:cubicBezTo>
                  <a:cubicBezTo>
                    <a:pt x="13" y="44"/>
                    <a:pt x="13" y="44"/>
                    <a:pt x="13" y="44"/>
                  </a:cubicBezTo>
                  <a:cubicBezTo>
                    <a:pt x="12" y="50"/>
                    <a:pt x="12" y="53"/>
                    <a:pt x="20" y="53"/>
                  </a:cubicBezTo>
                  <a:cubicBezTo>
                    <a:pt x="20" y="56"/>
                    <a:pt x="20" y="56"/>
                    <a:pt x="20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7" y="53"/>
                    <a:pt x="7" y="51"/>
                    <a:pt x="8" y="43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6"/>
                    <a:pt x="10" y="4"/>
                    <a:pt x="4" y="4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40" y="38"/>
                    <a:pt x="40" y="38"/>
                    <a:pt x="40" y="38"/>
                  </a:cubicBezTo>
                  <a:cubicBezTo>
                    <a:pt x="57" y="0"/>
                    <a:pt x="57" y="0"/>
                    <a:pt x="57" y="0"/>
                  </a:cubicBezTo>
                  <a:cubicBezTo>
                    <a:pt x="77" y="0"/>
                    <a:pt x="77" y="0"/>
                    <a:pt x="77" y="0"/>
                  </a:cubicBezTo>
                  <a:cubicBezTo>
                    <a:pt x="77" y="4"/>
                    <a:pt x="77" y="4"/>
                    <a:pt x="77" y="4"/>
                  </a:cubicBezTo>
                  <a:cubicBezTo>
                    <a:pt x="70" y="4"/>
                    <a:pt x="70" y="4"/>
                    <a:pt x="70" y="10"/>
                  </a:cubicBezTo>
                  <a:cubicBezTo>
                    <a:pt x="72" y="44"/>
                    <a:pt x="72" y="44"/>
                    <a:pt x="72" y="44"/>
                  </a:cubicBezTo>
                  <a:cubicBezTo>
                    <a:pt x="73" y="51"/>
                    <a:pt x="73" y="52"/>
                    <a:pt x="80" y="53"/>
                  </a:cubicBezTo>
                  <a:cubicBezTo>
                    <a:pt x="80" y="56"/>
                    <a:pt x="80" y="56"/>
                    <a:pt x="80" y="56"/>
                  </a:cubicBezTo>
                  <a:cubicBezTo>
                    <a:pt x="52" y="56"/>
                    <a:pt x="52" y="56"/>
                    <a:pt x="52" y="56"/>
                  </a:cubicBezTo>
                  <a:cubicBezTo>
                    <a:pt x="52" y="53"/>
                    <a:pt x="52" y="53"/>
                    <a:pt x="52" y="53"/>
                  </a:cubicBezTo>
                  <a:cubicBezTo>
                    <a:pt x="53" y="53"/>
                    <a:pt x="53" y="53"/>
                    <a:pt x="53" y="53"/>
                  </a:cubicBezTo>
                  <a:cubicBezTo>
                    <a:pt x="57" y="53"/>
                    <a:pt x="60" y="53"/>
                    <a:pt x="60" y="47"/>
                  </a:cubicBezTo>
                  <a:cubicBezTo>
                    <a:pt x="60" y="45"/>
                    <a:pt x="60" y="44"/>
                    <a:pt x="60" y="43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58" y="11"/>
                    <a:pt x="58" y="11"/>
                    <a:pt x="58" y="11"/>
                  </a:cubicBezTo>
                  <a:cubicBezTo>
                    <a:pt x="38" y="56"/>
                    <a:pt x="38" y="56"/>
                    <a:pt x="38" y="56"/>
                  </a:cubicBezTo>
                  <a:cubicBezTo>
                    <a:pt x="36" y="56"/>
                    <a:pt x="36" y="56"/>
                    <a:pt x="36" y="56"/>
                  </a:cubicBezTo>
                  <a:lnTo>
                    <a:pt x="15" y="12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5" name="Freeform 19"/>
            <p:cNvSpPr>
              <a:spLocks noEditPoints="1"/>
            </p:cNvSpPr>
            <p:nvPr userDrawn="1"/>
          </p:nvSpPr>
          <p:spPr bwMode="gray">
            <a:xfrm>
              <a:off x="2926" y="3416"/>
              <a:ext cx="60" cy="52"/>
            </a:xfrm>
            <a:custGeom>
              <a:avLst/>
              <a:gdLst>
                <a:gd name="T0" fmla="*/ 19 w 65"/>
                <a:gd name="T1" fmla="*/ 36 h 57"/>
                <a:gd name="T2" fmla="*/ 15 w 65"/>
                <a:gd name="T3" fmla="*/ 47 h 57"/>
                <a:gd name="T4" fmla="*/ 22 w 65"/>
                <a:gd name="T5" fmla="*/ 54 h 57"/>
                <a:gd name="T6" fmla="*/ 24 w 65"/>
                <a:gd name="T7" fmla="*/ 54 h 57"/>
                <a:gd name="T8" fmla="*/ 24 w 65"/>
                <a:gd name="T9" fmla="*/ 57 h 57"/>
                <a:gd name="T10" fmla="*/ 0 w 65"/>
                <a:gd name="T11" fmla="*/ 57 h 57"/>
                <a:gd name="T12" fmla="*/ 0 w 65"/>
                <a:gd name="T13" fmla="*/ 54 h 57"/>
                <a:gd name="T14" fmla="*/ 1 w 65"/>
                <a:gd name="T15" fmla="*/ 54 h 57"/>
                <a:gd name="T16" fmla="*/ 10 w 65"/>
                <a:gd name="T17" fmla="*/ 45 h 57"/>
                <a:gd name="T18" fmla="*/ 25 w 65"/>
                <a:gd name="T19" fmla="*/ 2 h 57"/>
                <a:gd name="T20" fmla="*/ 24 w 65"/>
                <a:gd name="T21" fmla="*/ 0 h 57"/>
                <a:gd name="T22" fmla="*/ 38 w 65"/>
                <a:gd name="T23" fmla="*/ 0 h 57"/>
                <a:gd name="T24" fmla="*/ 56 w 65"/>
                <a:gd name="T25" fmla="*/ 46 h 57"/>
                <a:gd name="T26" fmla="*/ 65 w 65"/>
                <a:gd name="T27" fmla="*/ 54 h 57"/>
                <a:gd name="T28" fmla="*/ 65 w 65"/>
                <a:gd name="T29" fmla="*/ 57 h 57"/>
                <a:gd name="T30" fmla="*/ 36 w 65"/>
                <a:gd name="T31" fmla="*/ 57 h 57"/>
                <a:gd name="T32" fmla="*/ 36 w 65"/>
                <a:gd name="T33" fmla="*/ 54 h 57"/>
                <a:gd name="T34" fmla="*/ 39 w 65"/>
                <a:gd name="T35" fmla="*/ 54 h 57"/>
                <a:gd name="T36" fmla="*/ 43 w 65"/>
                <a:gd name="T37" fmla="*/ 47 h 57"/>
                <a:gd name="T38" fmla="*/ 39 w 65"/>
                <a:gd name="T39" fmla="*/ 36 h 57"/>
                <a:gd name="T40" fmla="*/ 19 w 65"/>
                <a:gd name="T41" fmla="*/ 36 h 57"/>
                <a:gd name="T42" fmla="*/ 29 w 65"/>
                <a:gd name="T43" fmla="*/ 10 h 57"/>
                <a:gd name="T44" fmla="*/ 21 w 65"/>
                <a:gd name="T45" fmla="*/ 31 h 57"/>
                <a:gd name="T46" fmla="*/ 37 w 65"/>
                <a:gd name="T47" fmla="*/ 31 h 57"/>
                <a:gd name="T48" fmla="*/ 29 w 65"/>
                <a:gd name="T49" fmla="*/ 10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65" h="57">
                  <a:moveTo>
                    <a:pt x="19" y="36"/>
                  </a:moveTo>
                  <a:cubicBezTo>
                    <a:pt x="15" y="47"/>
                    <a:pt x="15" y="47"/>
                    <a:pt x="15" y="47"/>
                  </a:cubicBezTo>
                  <a:cubicBezTo>
                    <a:pt x="14" y="52"/>
                    <a:pt x="14" y="54"/>
                    <a:pt x="22" y="54"/>
                  </a:cubicBezTo>
                  <a:cubicBezTo>
                    <a:pt x="24" y="54"/>
                    <a:pt x="24" y="54"/>
                    <a:pt x="24" y="54"/>
                  </a:cubicBezTo>
                  <a:cubicBezTo>
                    <a:pt x="24" y="57"/>
                    <a:pt x="24" y="57"/>
                    <a:pt x="24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1" y="54"/>
                    <a:pt x="1" y="54"/>
                    <a:pt x="1" y="54"/>
                  </a:cubicBezTo>
                  <a:cubicBezTo>
                    <a:pt x="5" y="54"/>
                    <a:pt x="8" y="52"/>
                    <a:pt x="10" y="45"/>
                  </a:cubicBezTo>
                  <a:cubicBezTo>
                    <a:pt x="25" y="2"/>
                    <a:pt x="25" y="2"/>
                    <a:pt x="25" y="2"/>
                  </a:cubicBezTo>
                  <a:cubicBezTo>
                    <a:pt x="24" y="0"/>
                    <a:pt x="24" y="0"/>
                    <a:pt x="24" y="0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56" y="46"/>
                    <a:pt x="56" y="46"/>
                    <a:pt x="56" y="46"/>
                  </a:cubicBezTo>
                  <a:cubicBezTo>
                    <a:pt x="58" y="52"/>
                    <a:pt x="60" y="53"/>
                    <a:pt x="65" y="54"/>
                  </a:cubicBezTo>
                  <a:cubicBezTo>
                    <a:pt x="65" y="57"/>
                    <a:pt x="65" y="57"/>
                    <a:pt x="65" y="57"/>
                  </a:cubicBezTo>
                  <a:cubicBezTo>
                    <a:pt x="36" y="57"/>
                    <a:pt x="36" y="57"/>
                    <a:pt x="36" y="57"/>
                  </a:cubicBezTo>
                  <a:cubicBezTo>
                    <a:pt x="36" y="54"/>
                    <a:pt x="36" y="54"/>
                    <a:pt x="36" y="54"/>
                  </a:cubicBezTo>
                  <a:cubicBezTo>
                    <a:pt x="39" y="54"/>
                    <a:pt x="39" y="54"/>
                    <a:pt x="39" y="54"/>
                  </a:cubicBezTo>
                  <a:cubicBezTo>
                    <a:pt x="44" y="54"/>
                    <a:pt x="45" y="51"/>
                    <a:pt x="43" y="47"/>
                  </a:cubicBezTo>
                  <a:cubicBezTo>
                    <a:pt x="39" y="36"/>
                    <a:pt x="39" y="36"/>
                    <a:pt x="39" y="36"/>
                  </a:cubicBezTo>
                  <a:lnTo>
                    <a:pt x="19" y="36"/>
                  </a:lnTo>
                  <a:close/>
                  <a:moveTo>
                    <a:pt x="29" y="10"/>
                  </a:moveTo>
                  <a:cubicBezTo>
                    <a:pt x="21" y="31"/>
                    <a:pt x="21" y="31"/>
                    <a:pt x="21" y="31"/>
                  </a:cubicBezTo>
                  <a:cubicBezTo>
                    <a:pt x="37" y="31"/>
                    <a:pt x="37" y="31"/>
                    <a:pt x="37" y="31"/>
                  </a:cubicBezTo>
                  <a:lnTo>
                    <a:pt x="29" y="10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6" name="Freeform 20"/>
            <p:cNvSpPr>
              <a:spLocks/>
            </p:cNvSpPr>
            <p:nvPr userDrawn="1"/>
          </p:nvSpPr>
          <p:spPr bwMode="gray">
            <a:xfrm>
              <a:off x="2994" y="3415"/>
              <a:ext cx="55" cy="53"/>
            </a:xfrm>
            <a:custGeom>
              <a:avLst/>
              <a:gdLst>
                <a:gd name="T0" fmla="*/ 37 w 61"/>
                <a:gd name="T1" fmla="*/ 48 h 58"/>
                <a:gd name="T2" fmla="*/ 45 w 61"/>
                <a:gd name="T3" fmla="*/ 55 h 58"/>
                <a:gd name="T4" fmla="*/ 47 w 61"/>
                <a:gd name="T5" fmla="*/ 55 h 58"/>
                <a:gd name="T6" fmla="*/ 47 w 61"/>
                <a:gd name="T7" fmla="*/ 58 h 58"/>
                <a:gd name="T8" fmla="*/ 14 w 61"/>
                <a:gd name="T9" fmla="*/ 58 h 58"/>
                <a:gd name="T10" fmla="*/ 14 w 61"/>
                <a:gd name="T11" fmla="*/ 55 h 58"/>
                <a:gd name="T12" fmla="*/ 17 w 61"/>
                <a:gd name="T13" fmla="*/ 55 h 58"/>
                <a:gd name="T14" fmla="*/ 24 w 61"/>
                <a:gd name="T15" fmla="*/ 48 h 58"/>
                <a:gd name="T16" fmla="*/ 24 w 61"/>
                <a:gd name="T17" fmla="*/ 7 h 58"/>
                <a:gd name="T18" fmla="*/ 14 w 61"/>
                <a:gd name="T19" fmla="*/ 7 h 58"/>
                <a:gd name="T20" fmla="*/ 4 w 61"/>
                <a:gd name="T21" fmla="*/ 17 h 58"/>
                <a:gd name="T22" fmla="*/ 0 w 61"/>
                <a:gd name="T23" fmla="*/ 17 h 58"/>
                <a:gd name="T24" fmla="*/ 2 w 61"/>
                <a:gd name="T25" fmla="*/ 0 h 58"/>
                <a:gd name="T26" fmla="*/ 5 w 61"/>
                <a:gd name="T27" fmla="*/ 0 h 58"/>
                <a:gd name="T28" fmla="*/ 7 w 61"/>
                <a:gd name="T29" fmla="*/ 2 h 58"/>
                <a:gd name="T30" fmla="*/ 9 w 61"/>
                <a:gd name="T31" fmla="*/ 2 h 58"/>
                <a:gd name="T32" fmla="*/ 52 w 61"/>
                <a:gd name="T33" fmla="*/ 2 h 58"/>
                <a:gd name="T34" fmla="*/ 57 w 61"/>
                <a:gd name="T35" fmla="*/ 0 h 58"/>
                <a:gd name="T36" fmla="*/ 60 w 61"/>
                <a:gd name="T37" fmla="*/ 0 h 58"/>
                <a:gd name="T38" fmla="*/ 61 w 61"/>
                <a:gd name="T39" fmla="*/ 17 h 58"/>
                <a:gd name="T40" fmla="*/ 57 w 61"/>
                <a:gd name="T41" fmla="*/ 17 h 58"/>
                <a:gd name="T42" fmla="*/ 48 w 61"/>
                <a:gd name="T43" fmla="*/ 7 h 58"/>
                <a:gd name="T44" fmla="*/ 37 w 61"/>
                <a:gd name="T45" fmla="*/ 7 h 58"/>
                <a:gd name="T46" fmla="*/ 37 w 61"/>
                <a:gd name="T47" fmla="*/ 48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1" h="58">
                  <a:moveTo>
                    <a:pt x="37" y="48"/>
                  </a:moveTo>
                  <a:cubicBezTo>
                    <a:pt x="37" y="53"/>
                    <a:pt x="38" y="55"/>
                    <a:pt x="45" y="55"/>
                  </a:cubicBezTo>
                  <a:cubicBezTo>
                    <a:pt x="47" y="55"/>
                    <a:pt x="47" y="55"/>
                    <a:pt x="47" y="55"/>
                  </a:cubicBezTo>
                  <a:cubicBezTo>
                    <a:pt x="47" y="58"/>
                    <a:pt x="47" y="58"/>
                    <a:pt x="47" y="58"/>
                  </a:cubicBezTo>
                  <a:cubicBezTo>
                    <a:pt x="14" y="58"/>
                    <a:pt x="14" y="58"/>
                    <a:pt x="14" y="58"/>
                  </a:cubicBezTo>
                  <a:cubicBezTo>
                    <a:pt x="14" y="55"/>
                    <a:pt x="14" y="55"/>
                    <a:pt x="14" y="55"/>
                  </a:cubicBezTo>
                  <a:cubicBezTo>
                    <a:pt x="17" y="55"/>
                    <a:pt x="17" y="55"/>
                    <a:pt x="17" y="55"/>
                  </a:cubicBezTo>
                  <a:cubicBezTo>
                    <a:pt x="22" y="55"/>
                    <a:pt x="24" y="53"/>
                    <a:pt x="24" y="48"/>
                  </a:cubicBezTo>
                  <a:cubicBezTo>
                    <a:pt x="24" y="7"/>
                    <a:pt x="24" y="7"/>
                    <a:pt x="24" y="7"/>
                  </a:cubicBezTo>
                  <a:cubicBezTo>
                    <a:pt x="14" y="7"/>
                    <a:pt x="14" y="7"/>
                    <a:pt x="14" y="7"/>
                  </a:cubicBezTo>
                  <a:cubicBezTo>
                    <a:pt x="7" y="7"/>
                    <a:pt x="6" y="8"/>
                    <a:pt x="4" y="17"/>
                  </a:cubicBezTo>
                  <a:cubicBezTo>
                    <a:pt x="0" y="17"/>
                    <a:pt x="0" y="17"/>
                    <a:pt x="0" y="17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" y="0"/>
                    <a:pt x="5" y="0"/>
                    <a:pt x="5" y="0"/>
                  </a:cubicBezTo>
                  <a:cubicBezTo>
                    <a:pt x="6" y="1"/>
                    <a:pt x="6" y="2"/>
                    <a:pt x="7" y="2"/>
                  </a:cubicBezTo>
                  <a:cubicBezTo>
                    <a:pt x="7" y="2"/>
                    <a:pt x="8" y="2"/>
                    <a:pt x="9" y="2"/>
                  </a:cubicBezTo>
                  <a:cubicBezTo>
                    <a:pt x="52" y="2"/>
                    <a:pt x="52" y="2"/>
                    <a:pt x="52" y="2"/>
                  </a:cubicBezTo>
                  <a:cubicBezTo>
                    <a:pt x="55" y="2"/>
                    <a:pt x="55" y="2"/>
                    <a:pt x="57" y="0"/>
                  </a:cubicBezTo>
                  <a:cubicBezTo>
                    <a:pt x="60" y="0"/>
                    <a:pt x="60" y="0"/>
                    <a:pt x="60" y="0"/>
                  </a:cubicBezTo>
                  <a:cubicBezTo>
                    <a:pt x="61" y="17"/>
                    <a:pt x="61" y="17"/>
                    <a:pt x="61" y="17"/>
                  </a:cubicBezTo>
                  <a:cubicBezTo>
                    <a:pt x="57" y="17"/>
                    <a:pt x="57" y="17"/>
                    <a:pt x="57" y="17"/>
                  </a:cubicBezTo>
                  <a:cubicBezTo>
                    <a:pt x="56" y="8"/>
                    <a:pt x="55" y="7"/>
                    <a:pt x="48" y="7"/>
                  </a:cubicBezTo>
                  <a:cubicBezTo>
                    <a:pt x="37" y="7"/>
                    <a:pt x="37" y="7"/>
                    <a:pt x="37" y="7"/>
                  </a:cubicBezTo>
                  <a:lnTo>
                    <a:pt x="37" y="48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7" name="Freeform 21"/>
            <p:cNvSpPr>
              <a:spLocks/>
            </p:cNvSpPr>
            <p:nvPr userDrawn="1"/>
          </p:nvSpPr>
          <p:spPr bwMode="gray">
            <a:xfrm>
              <a:off x="3066" y="3417"/>
              <a:ext cx="25" cy="51"/>
            </a:xfrm>
            <a:custGeom>
              <a:avLst/>
              <a:gdLst>
                <a:gd name="T0" fmla="*/ 0 w 28"/>
                <a:gd name="T1" fmla="*/ 0 h 56"/>
                <a:gd name="T2" fmla="*/ 28 w 28"/>
                <a:gd name="T3" fmla="*/ 0 h 56"/>
                <a:gd name="T4" fmla="*/ 28 w 28"/>
                <a:gd name="T5" fmla="*/ 4 h 56"/>
                <a:gd name="T6" fmla="*/ 27 w 28"/>
                <a:gd name="T7" fmla="*/ 4 h 56"/>
                <a:gd name="T8" fmla="*/ 20 w 28"/>
                <a:gd name="T9" fmla="*/ 10 h 56"/>
                <a:gd name="T10" fmla="*/ 20 w 28"/>
                <a:gd name="T11" fmla="*/ 46 h 56"/>
                <a:gd name="T12" fmla="*/ 27 w 28"/>
                <a:gd name="T13" fmla="*/ 53 h 56"/>
                <a:gd name="T14" fmla="*/ 28 w 28"/>
                <a:gd name="T15" fmla="*/ 53 h 56"/>
                <a:gd name="T16" fmla="*/ 28 w 28"/>
                <a:gd name="T17" fmla="*/ 56 h 56"/>
                <a:gd name="T18" fmla="*/ 0 w 28"/>
                <a:gd name="T19" fmla="*/ 56 h 56"/>
                <a:gd name="T20" fmla="*/ 0 w 28"/>
                <a:gd name="T21" fmla="*/ 53 h 56"/>
                <a:gd name="T22" fmla="*/ 1 w 28"/>
                <a:gd name="T23" fmla="*/ 53 h 56"/>
                <a:gd name="T24" fmla="*/ 7 w 28"/>
                <a:gd name="T25" fmla="*/ 47 h 56"/>
                <a:gd name="T26" fmla="*/ 7 w 28"/>
                <a:gd name="T27" fmla="*/ 10 h 56"/>
                <a:gd name="T28" fmla="*/ 1 w 28"/>
                <a:gd name="T29" fmla="*/ 4 h 56"/>
                <a:gd name="T30" fmla="*/ 0 w 28"/>
                <a:gd name="T31" fmla="*/ 4 h 56"/>
                <a:gd name="T32" fmla="*/ 0 w 28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8" h="56">
                  <a:moveTo>
                    <a:pt x="0" y="0"/>
                  </a:moveTo>
                  <a:cubicBezTo>
                    <a:pt x="28" y="0"/>
                    <a:pt x="28" y="0"/>
                    <a:pt x="28" y="0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2" y="4"/>
                    <a:pt x="20" y="6"/>
                    <a:pt x="20" y="10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51"/>
                    <a:pt x="21" y="53"/>
                    <a:pt x="27" y="53"/>
                  </a:cubicBezTo>
                  <a:cubicBezTo>
                    <a:pt x="28" y="53"/>
                    <a:pt x="28" y="53"/>
                    <a:pt x="28" y="53"/>
                  </a:cubicBezTo>
                  <a:cubicBezTo>
                    <a:pt x="28" y="56"/>
                    <a:pt x="28" y="56"/>
                    <a:pt x="28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6" y="53"/>
                    <a:pt x="7" y="51"/>
                    <a:pt x="7" y="47"/>
                  </a:cubicBezTo>
                  <a:cubicBezTo>
                    <a:pt x="7" y="10"/>
                    <a:pt x="7" y="10"/>
                    <a:pt x="7" y="10"/>
                  </a:cubicBezTo>
                  <a:cubicBezTo>
                    <a:pt x="7" y="6"/>
                    <a:pt x="6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8" name="Freeform 22"/>
            <p:cNvSpPr>
              <a:spLocks noEditPoints="1"/>
            </p:cNvSpPr>
            <p:nvPr userDrawn="1"/>
          </p:nvSpPr>
          <p:spPr bwMode="gray">
            <a:xfrm>
              <a:off x="3110" y="3415"/>
              <a:ext cx="61" cy="55"/>
            </a:xfrm>
            <a:custGeom>
              <a:avLst/>
              <a:gdLst>
                <a:gd name="T0" fmla="*/ 35 w 67"/>
                <a:gd name="T1" fmla="*/ 0 h 60"/>
                <a:gd name="T2" fmla="*/ 67 w 67"/>
                <a:gd name="T3" fmla="*/ 29 h 60"/>
                <a:gd name="T4" fmla="*/ 33 w 67"/>
                <a:gd name="T5" fmla="*/ 60 h 60"/>
                <a:gd name="T6" fmla="*/ 0 w 67"/>
                <a:gd name="T7" fmla="*/ 31 h 60"/>
                <a:gd name="T8" fmla="*/ 35 w 67"/>
                <a:gd name="T9" fmla="*/ 0 h 60"/>
                <a:gd name="T10" fmla="*/ 35 w 67"/>
                <a:gd name="T11" fmla="*/ 56 h 60"/>
                <a:gd name="T12" fmla="*/ 53 w 67"/>
                <a:gd name="T13" fmla="*/ 32 h 60"/>
                <a:gd name="T14" fmla="*/ 32 w 67"/>
                <a:gd name="T15" fmla="*/ 4 h 60"/>
                <a:gd name="T16" fmla="*/ 13 w 67"/>
                <a:gd name="T17" fmla="*/ 27 h 60"/>
                <a:gd name="T18" fmla="*/ 35 w 67"/>
                <a:gd name="T19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0">
                  <a:moveTo>
                    <a:pt x="35" y="0"/>
                  </a:moveTo>
                  <a:cubicBezTo>
                    <a:pt x="54" y="0"/>
                    <a:pt x="67" y="12"/>
                    <a:pt x="67" y="29"/>
                  </a:cubicBezTo>
                  <a:cubicBezTo>
                    <a:pt x="67" y="45"/>
                    <a:pt x="54" y="60"/>
                    <a:pt x="33" y="60"/>
                  </a:cubicBezTo>
                  <a:cubicBezTo>
                    <a:pt x="12" y="60"/>
                    <a:pt x="0" y="46"/>
                    <a:pt x="0" y="31"/>
                  </a:cubicBezTo>
                  <a:cubicBezTo>
                    <a:pt x="0" y="13"/>
                    <a:pt x="14" y="0"/>
                    <a:pt x="35" y="0"/>
                  </a:cubicBezTo>
                  <a:close/>
                  <a:moveTo>
                    <a:pt x="35" y="56"/>
                  </a:moveTo>
                  <a:cubicBezTo>
                    <a:pt x="48" y="56"/>
                    <a:pt x="53" y="45"/>
                    <a:pt x="53" y="32"/>
                  </a:cubicBezTo>
                  <a:cubicBezTo>
                    <a:pt x="53" y="18"/>
                    <a:pt x="46" y="4"/>
                    <a:pt x="32" y="4"/>
                  </a:cubicBezTo>
                  <a:cubicBezTo>
                    <a:pt x="21" y="4"/>
                    <a:pt x="13" y="13"/>
                    <a:pt x="13" y="27"/>
                  </a:cubicBezTo>
                  <a:cubicBezTo>
                    <a:pt x="13" y="44"/>
                    <a:pt x="22" y="56"/>
                    <a:pt x="35" y="56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19" name="Freeform 23"/>
            <p:cNvSpPr>
              <a:spLocks/>
            </p:cNvSpPr>
            <p:nvPr userDrawn="1"/>
          </p:nvSpPr>
          <p:spPr bwMode="gray">
            <a:xfrm>
              <a:off x="3188" y="3417"/>
              <a:ext cx="64" cy="52"/>
            </a:xfrm>
            <a:custGeom>
              <a:avLst/>
              <a:gdLst>
                <a:gd name="T0" fmla="*/ 13 w 70"/>
                <a:gd name="T1" fmla="*/ 45 h 57"/>
                <a:gd name="T2" fmla="*/ 22 w 70"/>
                <a:gd name="T3" fmla="*/ 53 h 57"/>
                <a:gd name="T4" fmla="*/ 22 w 70"/>
                <a:gd name="T5" fmla="*/ 56 h 57"/>
                <a:gd name="T6" fmla="*/ 0 w 70"/>
                <a:gd name="T7" fmla="*/ 56 h 57"/>
                <a:gd name="T8" fmla="*/ 0 w 70"/>
                <a:gd name="T9" fmla="*/ 53 h 57"/>
                <a:gd name="T10" fmla="*/ 1 w 70"/>
                <a:gd name="T11" fmla="*/ 53 h 57"/>
                <a:gd name="T12" fmla="*/ 8 w 70"/>
                <a:gd name="T13" fmla="*/ 47 h 57"/>
                <a:gd name="T14" fmla="*/ 8 w 70"/>
                <a:gd name="T15" fmla="*/ 6 h 57"/>
                <a:gd name="T16" fmla="*/ 1 w 70"/>
                <a:gd name="T17" fmla="*/ 4 h 57"/>
                <a:gd name="T18" fmla="*/ 1 w 70"/>
                <a:gd name="T19" fmla="*/ 0 h 57"/>
                <a:gd name="T20" fmla="*/ 19 w 70"/>
                <a:gd name="T21" fmla="*/ 0 h 57"/>
                <a:gd name="T22" fmla="*/ 56 w 70"/>
                <a:gd name="T23" fmla="*/ 39 h 57"/>
                <a:gd name="T24" fmla="*/ 56 w 70"/>
                <a:gd name="T25" fmla="*/ 11 h 57"/>
                <a:gd name="T26" fmla="*/ 48 w 70"/>
                <a:gd name="T27" fmla="*/ 4 h 57"/>
                <a:gd name="T28" fmla="*/ 47 w 70"/>
                <a:gd name="T29" fmla="*/ 4 h 57"/>
                <a:gd name="T30" fmla="*/ 47 w 70"/>
                <a:gd name="T31" fmla="*/ 0 h 57"/>
                <a:gd name="T32" fmla="*/ 70 w 70"/>
                <a:gd name="T33" fmla="*/ 0 h 57"/>
                <a:gd name="T34" fmla="*/ 70 w 70"/>
                <a:gd name="T35" fmla="*/ 4 h 57"/>
                <a:gd name="T36" fmla="*/ 69 w 70"/>
                <a:gd name="T37" fmla="*/ 4 h 57"/>
                <a:gd name="T38" fmla="*/ 62 w 70"/>
                <a:gd name="T39" fmla="*/ 8 h 57"/>
                <a:gd name="T40" fmla="*/ 62 w 70"/>
                <a:gd name="T41" fmla="*/ 57 h 57"/>
                <a:gd name="T42" fmla="*/ 57 w 70"/>
                <a:gd name="T43" fmla="*/ 57 h 57"/>
                <a:gd name="T44" fmla="*/ 13 w 70"/>
                <a:gd name="T45" fmla="*/ 11 h 57"/>
                <a:gd name="T46" fmla="*/ 13 w 70"/>
                <a:gd name="T47" fmla="*/ 4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0" h="57">
                  <a:moveTo>
                    <a:pt x="13" y="45"/>
                  </a:moveTo>
                  <a:cubicBezTo>
                    <a:pt x="13" y="51"/>
                    <a:pt x="15" y="53"/>
                    <a:pt x="22" y="53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7" y="53"/>
                    <a:pt x="8" y="51"/>
                    <a:pt x="8" y="47"/>
                  </a:cubicBezTo>
                  <a:cubicBezTo>
                    <a:pt x="8" y="6"/>
                    <a:pt x="8" y="6"/>
                    <a:pt x="8" y="6"/>
                  </a:cubicBezTo>
                  <a:cubicBezTo>
                    <a:pt x="6" y="4"/>
                    <a:pt x="3" y="4"/>
                    <a:pt x="1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5"/>
                    <a:pt x="55" y="4"/>
                    <a:pt x="48" y="4"/>
                  </a:cubicBezTo>
                  <a:cubicBezTo>
                    <a:pt x="47" y="4"/>
                    <a:pt x="47" y="4"/>
                    <a:pt x="47" y="4"/>
                  </a:cubicBezTo>
                  <a:cubicBezTo>
                    <a:pt x="47" y="0"/>
                    <a:pt x="47" y="0"/>
                    <a:pt x="47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4" y="4"/>
                    <a:pt x="62" y="5"/>
                    <a:pt x="62" y="8"/>
                  </a:cubicBezTo>
                  <a:cubicBezTo>
                    <a:pt x="62" y="57"/>
                    <a:pt x="62" y="57"/>
                    <a:pt x="62" y="57"/>
                  </a:cubicBezTo>
                  <a:cubicBezTo>
                    <a:pt x="57" y="57"/>
                    <a:pt x="57" y="57"/>
                    <a:pt x="57" y="57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45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0" name="Freeform 24"/>
            <p:cNvSpPr>
              <a:spLocks/>
            </p:cNvSpPr>
            <p:nvPr userDrawn="1"/>
          </p:nvSpPr>
          <p:spPr bwMode="gray">
            <a:xfrm>
              <a:off x="2503" y="3506"/>
              <a:ext cx="54" cy="52"/>
            </a:xfrm>
            <a:custGeom>
              <a:avLst/>
              <a:gdLst>
                <a:gd name="T0" fmla="*/ 36 w 60"/>
                <a:gd name="T1" fmla="*/ 47 h 57"/>
                <a:gd name="T2" fmla="*/ 44 w 60"/>
                <a:gd name="T3" fmla="*/ 54 h 57"/>
                <a:gd name="T4" fmla="*/ 46 w 60"/>
                <a:gd name="T5" fmla="*/ 54 h 57"/>
                <a:gd name="T6" fmla="*/ 46 w 60"/>
                <a:gd name="T7" fmla="*/ 57 h 57"/>
                <a:gd name="T8" fmla="*/ 14 w 60"/>
                <a:gd name="T9" fmla="*/ 57 h 57"/>
                <a:gd name="T10" fmla="*/ 14 w 60"/>
                <a:gd name="T11" fmla="*/ 54 h 57"/>
                <a:gd name="T12" fmla="*/ 17 w 60"/>
                <a:gd name="T13" fmla="*/ 54 h 57"/>
                <a:gd name="T14" fmla="*/ 24 w 60"/>
                <a:gd name="T15" fmla="*/ 47 h 57"/>
                <a:gd name="T16" fmla="*/ 24 w 60"/>
                <a:gd name="T17" fmla="*/ 6 h 57"/>
                <a:gd name="T18" fmla="*/ 13 w 60"/>
                <a:gd name="T19" fmla="*/ 6 h 57"/>
                <a:gd name="T20" fmla="*/ 3 w 60"/>
                <a:gd name="T21" fmla="*/ 16 h 57"/>
                <a:gd name="T22" fmla="*/ 0 w 60"/>
                <a:gd name="T23" fmla="*/ 16 h 57"/>
                <a:gd name="T24" fmla="*/ 1 w 60"/>
                <a:gd name="T25" fmla="*/ 0 h 57"/>
                <a:gd name="T26" fmla="*/ 4 w 60"/>
                <a:gd name="T27" fmla="*/ 0 h 57"/>
                <a:gd name="T28" fmla="*/ 6 w 60"/>
                <a:gd name="T29" fmla="*/ 1 h 57"/>
                <a:gd name="T30" fmla="*/ 8 w 60"/>
                <a:gd name="T31" fmla="*/ 1 h 57"/>
                <a:gd name="T32" fmla="*/ 52 w 60"/>
                <a:gd name="T33" fmla="*/ 1 h 57"/>
                <a:gd name="T34" fmla="*/ 56 w 60"/>
                <a:gd name="T35" fmla="*/ 0 h 57"/>
                <a:gd name="T36" fmla="*/ 59 w 60"/>
                <a:gd name="T37" fmla="*/ 0 h 57"/>
                <a:gd name="T38" fmla="*/ 60 w 60"/>
                <a:gd name="T39" fmla="*/ 16 h 57"/>
                <a:gd name="T40" fmla="*/ 57 w 60"/>
                <a:gd name="T41" fmla="*/ 16 h 57"/>
                <a:gd name="T42" fmla="*/ 47 w 60"/>
                <a:gd name="T43" fmla="*/ 6 h 57"/>
                <a:gd name="T44" fmla="*/ 36 w 60"/>
                <a:gd name="T45" fmla="*/ 6 h 57"/>
                <a:gd name="T46" fmla="*/ 36 w 60"/>
                <a:gd name="T47" fmla="*/ 47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0" h="57">
                  <a:moveTo>
                    <a:pt x="36" y="47"/>
                  </a:moveTo>
                  <a:cubicBezTo>
                    <a:pt x="36" y="52"/>
                    <a:pt x="38" y="54"/>
                    <a:pt x="44" y="54"/>
                  </a:cubicBezTo>
                  <a:cubicBezTo>
                    <a:pt x="46" y="54"/>
                    <a:pt x="46" y="54"/>
                    <a:pt x="46" y="54"/>
                  </a:cubicBezTo>
                  <a:cubicBezTo>
                    <a:pt x="46" y="57"/>
                    <a:pt x="46" y="57"/>
                    <a:pt x="46" y="57"/>
                  </a:cubicBezTo>
                  <a:cubicBezTo>
                    <a:pt x="14" y="57"/>
                    <a:pt x="14" y="57"/>
                    <a:pt x="14" y="57"/>
                  </a:cubicBezTo>
                  <a:cubicBezTo>
                    <a:pt x="14" y="54"/>
                    <a:pt x="14" y="54"/>
                    <a:pt x="14" y="54"/>
                  </a:cubicBezTo>
                  <a:cubicBezTo>
                    <a:pt x="17" y="54"/>
                    <a:pt x="17" y="54"/>
                    <a:pt x="17" y="54"/>
                  </a:cubicBezTo>
                  <a:cubicBezTo>
                    <a:pt x="22" y="54"/>
                    <a:pt x="24" y="52"/>
                    <a:pt x="24" y="47"/>
                  </a:cubicBezTo>
                  <a:cubicBezTo>
                    <a:pt x="24" y="6"/>
                    <a:pt x="24" y="6"/>
                    <a:pt x="24" y="6"/>
                  </a:cubicBezTo>
                  <a:cubicBezTo>
                    <a:pt x="13" y="6"/>
                    <a:pt x="13" y="6"/>
                    <a:pt x="13" y="6"/>
                  </a:cubicBezTo>
                  <a:cubicBezTo>
                    <a:pt x="6" y="6"/>
                    <a:pt x="5" y="7"/>
                    <a:pt x="3" y="16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4" y="0"/>
                    <a:pt x="4" y="0"/>
                    <a:pt x="4" y="0"/>
                  </a:cubicBezTo>
                  <a:cubicBezTo>
                    <a:pt x="5" y="0"/>
                    <a:pt x="5" y="1"/>
                    <a:pt x="6" y="1"/>
                  </a:cubicBezTo>
                  <a:cubicBezTo>
                    <a:pt x="6" y="1"/>
                    <a:pt x="7" y="1"/>
                    <a:pt x="8" y="1"/>
                  </a:cubicBezTo>
                  <a:cubicBezTo>
                    <a:pt x="52" y="1"/>
                    <a:pt x="52" y="1"/>
                    <a:pt x="52" y="1"/>
                  </a:cubicBezTo>
                  <a:cubicBezTo>
                    <a:pt x="54" y="1"/>
                    <a:pt x="54" y="1"/>
                    <a:pt x="56" y="0"/>
                  </a:cubicBezTo>
                  <a:cubicBezTo>
                    <a:pt x="59" y="0"/>
                    <a:pt x="59" y="0"/>
                    <a:pt x="59" y="0"/>
                  </a:cubicBezTo>
                  <a:cubicBezTo>
                    <a:pt x="60" y="16"/>
                    <a:pt x="60" y="16"/>
                    <a:pt x="60" y="16"/>
                  </a:cubicBezTo>
                  <a:cubicBezTo>
                    <a:pt x="57" y="16"/>
                    <a:pt x="57" y="16"/>
                    <a:pt x="57" y="16"/>
                  </a:cubicBezTo>
                  <a:cubicBezTo>
                    <a:pt x="55" y="7"/>
                    <a:pt x="54" y="6"/>
                    <a:pt x="47" y="6"/>
                  </a:cubicBezTo>
                  <a:cubicBezTo>
                    <a:pt x="36" y="6"/>
                    <a:pt x="36" y="6"/>
                    <a:pt x="36" y="6"/>
                  </a:cubicBezTo>
                  <a:lnTo>
                    <a:pt x="36" y="47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1" name="Freeform 25"/>
            <p:cNvSpPr>
              <a:spLocks/>
            </p:cNvSpPr>
            <p:nvPr userDrawn="1"/>
          </p:nvSpPr>
          <p:spPr bwMode="gray">
            <a:xfrm>
              <a:off x="2572" y="3507"/>
              <a:ext cx="50" cy="51"/>
            </a:xfrm>
            <a:custGeom>
              <a:avLst/>
              <a:gdLst>
                <a:gd name="T0" fmla="*/ 43 w 55"/>
                <a:gd name="T1" fmla="*/ 5 h 56"/>
                <a:gd name="T2" fmla="*/ 23 w 55"/>
                <a:gd name="T3" fmla="*/ 5 h 56"/>
                <a:gd name="T4" fmla="*/ 23 w 55"/>
                <a:gd name="T5" fmla="*/ 25 h 56"/>
                <a:gd name="T6" fmla="*/ 38 w 55"/>
                <a:gd name="T7" fmla="*/ 25 h 56"/>
                <a:gd name="T8" fmla="*/ 44 w 55"/>
                <a:gd name="T9" fmla="*/ 19 h 56"/>
                <a:gd name="T10" fmla="*/ 48 w 55"/>
                <a:gd name="T11" fmla="*/ 19 h 56"/>
                <a:gd name="T12" fmla="*/ 48 w 55"/>
                <a:gd name="T13" fmla="*/ 37 h 56"/>
                <a:gd name="T14" fmla="*/ 44 w 55"/>
                <a:gd name="T15" fmla="*/ 37 h 56"/>
                <a:gd name="T16" fmla="*/ 36 w 55"/>
                <a:gd name="T17" fmla="*/ 30 h 56"/>
                <a:gd name="T18" fmla="*/ 23 w 55"/>
                <a:gd name="T19" fmla="*/ 30 h 56"/>
                <a:gd name="T20" fmla="*/ 23 w 55"/>
                <a:gd name="T21" fmla="*/ 47 h 56"/>
                <a:gd name="T22" fmla="*/ 26 w 55"/>
                <a:gd name="T23" fmla="*/ 51 h 56"/>
                <a:gd name="T24" fmla="*/ 41 w 55"/>
                <a:gd name="T25" fmla="*/ 51 h 56"/>
                <a:gd name="T26" fmla="*/ 52 w 55"/>
                <a:gd name="T27" fmla="*/ 42 h 56"/>
                <a:gd name="T28" fmla="*/ 55 w 55"/>
                <a:gd name="T29" fmla="*/ 42 h 56"/>
                <a:gd name="T30" fmla="*/ 54 w 55"/>
                <a:gd name="T31" fmla="*/ 56 h 56"/>
                <a:gd name="T32" fmla="*/ 0 w 55"/>
                <a:gd name="T33" fmla="*/ 56 h 56"/>
                <a:gd name="T34" fmla="*/ 0 w 55"/>
                <a:gd name="T35" fmla="*/ 53 h 56"/>
                <a:gd name="T36" fmla="*/ 3 w 55"/>
                <a:gd name="T37" fmla="*/ 53 h 56"/>
                <a:gd name="T38" fmla="*/ 10 w 55"/>
                <a:gd name="T39" fmla="*/ 46 h 56"/>
                <a:gd name="T40" fmla="*/ 10 w 55"/>
                <a:gd name="T41" fmla="*/ 10 h 56"/>
                <a:gd name="T42" fmla="*/ 2 w 55"/>
                <a:gd name="T43" fmla="*/ 4 h 56"/>
                <a:gd name="T44" fmla="*/ 2 w 55"/>
                <a:gd name="T45" fmla="*/ 4 h 56"/>
                <a:gd name="T46" fmla="*/ 2 w 55"/>
                <a:gd name="T47" fmla="*/ 0 h 56"/>
                <a:gd name="T48" fmla="*/ 51 w 55"/>
                <a:gd name="T49" fmla="*/ 0 h 56"/>
                <a:gd name="T50" fmla="*/ 52 w 55"/>
                <a:gd name="T51" fmla="*/ 13 h 56"/>
                <a:gd name="T52" fmla="*/ 49 w 55"/>
                <a:gd name="T53" fmla="*/ 13 h 56"/>
                <a:gd name="T54" fmla="*/ 43 w 55"/>
                <a:gd name="T55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5" h="56">
                  <a:moveTo>
                    <a:pt x="43" y="5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43" y="25"/>
                    <a:pt x="44" y="24"/>
                    <a:pt x="44" y="19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4" y="37"/>
                    <a:pt x="44" y="37"/>
                    <a:pt x="44" y="37"/>
                  </a:cubicBezTo>
                  <a:cubicBezTo>
                    <a:pt x="44" y="32"/>
                    <a:pt x="43" y="30"/>
                    <a:pt x="36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51"/>
                    <a:pt x="24" y="51"/>
                    <a:pt x="26" y="51"/>
                  </a:cubicBezTo>
                  <a:cubicBezTo>
                    <a:pt x="41" y="51"/>
                    <a:pt x="41" y="51"/>
                    <a:pt x="41" y="51"/>
                  </a:cubicBezTo>
                  <a:cubicBezTo>
                    <a:pt x="47" y="51"/>
                    <a:pt x="50" y="50"/>
                    <a:pt x="52" y="42"/>
                  </a:cubicBezTo>
                  <a:cubicBezTo>
                    <a:pt x="55" y="42"/>
                    <a:pt x="55" y="42"/>
                    <a:pt x="55" y="42"/>
                  </a:cubicBezTo>
                  <a:cubicBezTo>
                    <a:pt x="54" y="56"/>
                    <a:pt x="54" y="56"/>
                    <a:pt x="54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3" y="53"/>
                    <a:pt x="3" y="53"/>
                    <a:pt x="3" y="53"/>
                  </a:cubicBezTo>
                  <a:cubicBezTo>
                    <a:pt x="9" y="53"/>
                    <a:pt x="10" y="51"/>
                    <a:pt x="10" y="46"/>
                  </a:cubicBezTo>
                  <a:cubicBezTo>
                    <a:pt x="10" y="10"/>
                    <a:pt x="10" y="10"/>
                    <a:pt x="10" y="10"/>
                  </a:cubicBezTo>
                  <a:cubicBezTo>
                    <a:pt x="10" y="5"/>
                    <a:pt x="9" y="4"/>
                    <a:pt x="2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1" y="0"/>
                    <a:pt x="51" y="0"/>
                    <a:pt x="51" y="0"/>
                  </a:cubicBezTo>
                  <a:cubicBezTo>
                    <a:pt x="52" y="13"/>
                    <a:pt x="52" y="13"/>
                    <a:pt x="52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8" y="7"/>
                    <a:pt x="47" y="5"/>
                    <a:pt x="43" y="5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2" name="Freeform 26"/>
            <p:cNvSpPr>
              <a:spLocks/>
            </p:cNvSpPr>
            <p:nvPr userDrawn="1"/>
          </p:nvSpPr>
          <p:spPr bwMode="gray">
            <a:xfrm>
              <a:off x="2641" y="3506"/>
              <a:ext cx="54" cy="54"/>
            </a:xfrm>
            <a:custGeom>
              <a:avLst/>
              <a:gdLst>
                <a:gd name="T0" fmla="*/ 59 w 59"/>
                <a:gd name="T1" fmla="*/ 41 h 59"/>
                <a:gd name="T2" fmla="*/ 53 w 59"/>
                <a:gd name="T3" fmla="*/ 58 h 59"/>
                <a:gd name="T4" fmla="*/ 48 w 59"/>
                <a:gd name="T5" fmla="*/ 57 h 59"/>
                <a:gd name="T6" fmla="*/ 33 w 59"/>
                <a:gd name="T7" fmla="*/ 59 h 59"/>
                <a:gd name="T8" fmla="*/ 0 w 59"/>
                <a:gd name="T9" fmla="*/ 29 h 59"/>
                <a:gd name="T10" fmla="*/ 34 w 59"/>
                <a:gd name="T11" fmla="*/ 0 h 59"/>
                <a:gd name="T12" fmla="*/ 52 w 59"/>
                <a:gd name="T13" fmla="*/ 3 h 59"/>
                <a:gd name="T14" fmla="*/ 53 w 59"/>
                <a:gd name="T15" fmla="*/ 3 h 59"/>
                <a:gd name="T16" fmla="*/ 56 w 59"/>
                <a:gd name="T17" fmla="*/ 3 h 59"/>
                <a:gd name="T18" fmla="*/ 57 w 59"/>
                <a:gd name="T19" fmla="*/ 18 h 59"/>
                <a:gd name="T20" fmla="*/ 53 w 59"/>
                <a:gd name="T21" fmla="*/ 18 h 59"/>
                <a:gd name="T22" fmla="*/ 35 w 59"/>
                <a:gd name="T23" fmla="*/ 4 h 59"/>
                <a:gd name="T24" fmla="*/ 13 w 59"/>
                <a:gd name="T25" fmla="*/ 28 h 59"/>
                <a:gd name="T26" fmla="*/ 36 w 59"/>
                <a:gd name="T27" fmla="*/ 54 h 59"/>
                <a:gd name="T28" fmla="*/ 55 w 59"/>
                <a:gd name="T29" fmla="*/ 41 h 59"/>
                <a:gd name="T30" fmla="*/ 59 w 59"/>
                <a:gd name="T31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" h="59">
                  <a:moveTo>
                    <a:pt x="59" y="41"/>
                  </a:moveTo>
                  <a:cubicBezTo>
                    <a:pt x="58" y="46"/>
                    <a:pt x="56" y="53"/>
                    <a:pt x="53" y="58"/>
                  </a:cubicBezTo>
                  <a:cubicBezTo>
                    <a:pt x="52" y="57"/>
                    <a:pt x="50" y="57"/>
                    <a:pt x="48" y="57"/>
                  </a:cubicBezTo>
                  <a:cubicBezTo>
                    <a:pt x="44" y="57"/>
                    <a:pt x="39" y="59"/>
                    <a:pt x="33" y="59"/>
                  </a:cubicBezTo>
                  <a:cubicBezTo>
                    <a:pt x="14" y="59"/>
                    <a:pt x="0" y="46"/>
                    <a:pt x="0" y="29"/>
                  </a:cubicBezTo>
                  <a:cubicBezTo>
                    <a:pt x="0" y="13"/>
                    <a:pt x="15" y="0"/>
                    <a:pt x="34" y="0"/>
                  </a:cubicBezTo>
                  <a:cubicBezTo>
                    <a:pt x="44" y="0"/>
                    <a:pt x="50" y="3"/>
                    <a:pt x="52" y="3"/>
                  </a:cubicBezTo>
                  <a:cubicBezTo>
                    <a:pt x="52" y="3"/>
                    <a:pt x="53" y="3"/>
                    <a:pt x="53" y="3"/>
                  </a:cubicBezTo>
                  <a:cubicBezTo>
                    <a:pt x="56" y="3"/>
                    <a:pt x="56" y="3"/>
                    <a:pt x="56" y="3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3" y="18"/>
                    <a:pt x="53" y="18"/>
                    <a:pt x="53" y="18"/>
                  </a:cubicBezTo>
                  <a:cubicBezTo>
                    <a:pt x="50" y="9"/>
                    <a:pt x="44" y="4"/>
                    <a:pt x="35" y="4"/>
                  </a:cubicBezTo>
                  <a:cubicBezTo>
                    <a:pt x="22" y="4"/>
                    <a:pt x="13" y="14"/>
                    <a:pt x="13" y="28"/>
                  </a:cubicBezTo>
                  <a:cubicBezTo>
                    <a:pt x="13" y="43"/>
                    <a:pt x="23" y="54"/>
                    <a:pt x="36" y="54"/>
                  </a:cubicBezTo>
                  <a:cubicBezTo>
                    <a:pt x="44" y="54"/>
                    <a:pt x="51" y="49"/>
                    <a:pt x="55" y="41"/>
                  </a:cubicBezTo>
                  <a:lnTo>
                    <a:pt x="59" y="41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3" name="Freeform 27"/>
            <p:cNvSpPr>
              <a:spLocks/>
            </p:cNvSpPr>
            <p:nvPr userDrawn="1"/>
          </p:nvSpPr>
          <p:spPr bwMode="gray">
            <a:xfrm>
              <a:off x="2711" y="3507"/>
              <a:ext cx="65" cy="51"/>
            </a:xfrm>
            <a:custGeom>
              <a:avLst/>
              <a:gdLst>
                <a:gd name="T0" fmla="*/ 43 w 71"/>
                <a:gd name="T1" fmla="*/ 53 h 56"/>
                <a:gd name="T2" fmla="*/ 50 w 71"/>
                <a:gd name="T3" fmla="*/ 46 h 56"/>
                <a:gd name="T4" fmla="*/ 50 w 71"/>
                <a:gd name="T5" fmla="*/ 30 h 56"/>
                <a:gd name="T6" fmla="*/ 20 w 71"/>
                <a:gd name="T7" fmla="*/ 30 h 56"/>
                <a:gd name="T8" fmla="*/ 20 w 71"/>
                <a:gd name="T9" fmla="*/ 46 h 56"/>
                <a:gd name="T10" fmla="*/ 27 w 71"/>
                <a:gd name="T11" fmla="*/ 53 h 56"/>
                <a:gd name="T12" fmla="*/ 29 w 71"/>
                <a:gd name="T13" fmla="*/ 53 h 56"/>
                <a:gd name="T14" fmla="*/ 29 w 71"/>
                <a:gd name="T15" fmla="*/ 56 h 56"/>
                <a:gd name="T16" fmla="*/ 0 w 71"/>
                <a:gd name="T17" fmla="*/ 56 h 56"/>
                <a:gd name="T18" fmla="*/ 0 w 71"/>
                <a:gd name="T19" fmla="*/ 53 h 56"/>
                <a:gd name="T20" fmla="*/ 1 w 71"/>
                <a:gd name="T21" fmla="*/ 53 h 56"/>
                <a:gd name="T22" fmla="*/ 8 w 71"/>
                <a:gd name="T23" fmla="*/ 46 h 56"/>
                <a:gd name="T24" fmla="*/ 8 w 71"/>
                <a:gd name="T25" fmla="*/ 10 h 56"/>
                <a:gd name="T26" fmla="*/ 1 w 71"/>
                <a:gd name="T27" fmla="*/ 4 h 56"/>
                <a:gd name="T28" fmla="*/ 0 w 71"/>
                <a:gd name="T29" fmla="*/ 4 h 56"/>
                <a:gd name="T30" fmla="*/ 0 w 71"/>
                <a:gd name="T31" fmla="*/ 0 h 56"/>
                <a:gd name="T32" fmla="*/ 29 w 71"/>
                <a:gd name="T33" fmla="*/ 0 h 56"/>
                <a:gd name="T34" fmla="*/ 29 w 71"/>
                <a:gd name="T35" fmla="*/ 4 h 56"/>
                <a:gd name="T36" fmla="*/ 27 w 71"/>
                <a:gd name="T37" fmla="*/ 4 h 56"/>
                <a:gd name="T38" fmla="*/ 20 w 71"/>
                <a:gd name="T39" fmla="*/ 10 h 56"/>
                <a:gd name="T40" fmla="*/ 20 w 71"/>
                <a:gd name="T41" fmla="*/ 24 h 56"/>
                <a:gd name="T42" fmla="*/ 50 w 71"/>
                <a:gd name="T43" fmla="*/ 24 h 56"/>
                <a:gd name="T44" fmla="*/ 50 w 71"/>
                <a:gd name="T45" fmla="*/ 10 h 56"/>
                <a:gd name="T46" fmla="*/ 43 w 71"/>
                <a:gd name="T47" fmla="*/ 4 h 56"/>
                <a:gd name="T48" fmla="*/ 42 w 71"/>
                <a:gd name="T49" fmla="*/ 4 h 56"/>
                <a:gd name="T50" fmla="*/ 42 w 71"/>
                <a:gd name="T51" fmla="*/ 0 h 56"/>
                <a:gd name="T52" fmla="*/ 71 w 71"/>
                <a:gd name="T53" fmla="*/ 0 h 56"/>
                <a:gd name="T54" fmla="*/ 71 w 71"/>
                <a:gd name="T55" fmla="*/ 4 h 56"/>
                <a:gd name="T56" fmla="*/ 70 w 71"/>
                <a:gd name="T57" fmla="*/ 4 h 56"/>
                <a:gd name="T58" fmla="*/ 63 w 71"/>
                <a:gd name="T59" fmla="*/ 10 h 56"/>
                <a:gd name="T60" fmla="*/ 63 w 71"/>
                <a:gd name="T61" fmla="*/ 46 h 56"/>
                <a:gd name="T62" fmla="*/ 70 w 71"/>
                <a:gd name="T63" fmla="*/ 53 h 56"/>
                <a:gd name="T64" fmla="*/ 71 w 71"/>
                <a:gd name="T65" fmla="*/ 53 h 56"/>
                <a:gd name="T66" fmla="*/ 71 w 71"/>
                <a:gd name="T67" fmla="*/ 56 h 56"/>
                <a:gd name="T68" fmla="*/ 42 w 71"/>
                <a:gd name="T69" fmla="*/ 56 h 56"/>
                <a:gd name="T70" fmla="*/ 42 w 71"/>
                <a:gd name="T71" fmla="*/ 53 h 56"/>
                <a:gd name="T72" fmla="*/ 43 w 71"/>
                <a:gd name="T73" fmla="*/ 53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71" h="56">
                  <a:moveTo>
                    <a:pt x="43" y="53"/>
                  </a:moveTo>
                  <a:cubicBezTo>
                    <a:pt x="48" y="53"/>
                    <a:pt x="50" y="51"/>
                    <a:pt x="50" y="46"/>
                  </a:cubicBezTo>
                  <a:cubicBezTo>
                    <a:pt x="50" y="30"/>
                    <a:pt x="50" y="30"/>
                    <a:pt x="50" y="30"/>
                  </a:cubicBezTo>
                  <a:cubicBezTo>
                    <a:pt x="20" y="30"/>
                    <a:pt x="20" y="30"/>
                    <a:pt x="20" y="30"/>
                  </a:cubicBezTo>
                  <a:cubicBezTo>
                    <a:pt x="20" y="46"/>
                    <a:pt x="20" y="46"/>
                    <a:pt x="20" y="46"/>
                  </a:cubicBezTo>
                  <a:cubicBezTo>
                    <a:pt x="20" y="51"/>
                    <a:pt x="22" y="53"/>
                    <a:pt x="27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6" y="53"/>
                    <a:pt x="8" y="51"/>
                    <a:pt x="8" y="46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6"/>
                    <a:pt x="6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3" y="4"/>
                    <a:pt x="20" y="5"/>
                    <a:pt x="20" y="10"/>
                  </a:cubicBezTo>
                  <a:cubicBezTo>
                    <a:pt x="20" y="24"/>
                    <a:pt x="20" y="24"/>
                    <a:pt x="20" y="24"/>
                  </a:cubicBezTo>
                  <a:cubicBezTo>
                    <a:pt x="50" y="24"/>
                    <a:pt x="50" y="24"/>
                    <a:pt x="50" y="24"/>
                  </a:cubicBezTo>
                  <a:cubicBezTo>
                    <a:pt x="50" y="10"/>
                    <a:pt x="50" y="10"/>
                    <a:pt x="50" y="10"/>
                  </a:cubicBezTo>
                  <a:cubicBezTo>
                    <a:pt x="50" y="5"/>
                    <a:pt x="48" y="4"/>
                    <a:pt x="43" y="4"/>
                  </a:cubicBezTo>
                  <a:cubicBezTo>
                    <a:pt x="42" y="4"/>
                    <a:pt x="42" y="4"/>
                    <a:pt x="42" y="4"/>
                  </a:cubicBezTo>
                  <a:cubicBezTo>
                    <a:pt x="42" y="0"/>
                    <a:pt x="42" y="0"/>
                    <a:pt x="42" y="0"/>
                  </a:cubicBezTo>
                  <a:cubicBezTo>
                    <a:pt x="71" y="0"/>
                    <a:pt x="71" y="0"/>
                    <a:pt x="71" y="0"/>
                  </a:cubicBezTo>
                  <a:cubicBezTo>
                    <a:pt x="71" y="4"/>
                    <a:pt x="71" y="4"/>
                    <a:pt x="71" y="4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5" y="4"/>
                    <a:pt x="63" y="5"/>
                    <a:pt x="63" y="10"/>
                  </a:cubicBezTo>
                  <a:cubicBezTo>
                    <a:pt x="63" y="46"/>
                    <a:pt x="63" y="46"/>
                    <a:pt x="63" y="46"/>
                  </a:cubicBezTo>
                  <a:cubicBezTo>
                    <a:pt x="63" y="51"/>
                    <a:pt x="64" y="53"/>
                    <a:pt x="70" y="53"/>
                  </a:cubicBezTo>
                  <a:cubicBezTo>
                    <a:pt x="71" y="53"/>
                    <a:pt x="71" y="53"/>
                    <a:pt x="71" y="53"/>
                  </a:cubicBezTo>
                  <a:cubicBezTo>
                    <a:pt x="71" y="56"/>
                    <a:pt x="71" y="56"/>
                    <a:pt x="71" y="56"/>
                  </a:cubicBezTo>
                  <a:cubicBezTo>
                    <a:pt x="42" y="56"/>
                    <a:pt x="42" y="56"/>
                    <a:pt x="42" y="56"/>
                  </a:cubicBezTo>
                  <a:cubicBezTo>
                    <a:pt x="42" y="53"/>
                    <a:pt x="42" y="53"/>
                    <a:pt x="42" y="53"/>
                  </a:cubicBezTo>
                  <a:lnTo>
                    <a:pt x="43" y="53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4" name="Freeform 28"/>
            <p:cNvSpPr>
              <a:spLocks/>
            </p:cNvSpPr>
            <p:nvPr userDrawn="1"/>
          </p:nvSpPr>
          <p:spPr bwMode="gray">
            <a:xfrm>
              <a:off x="2792" y="3507"/>
              <a:ext cx="63" cy="52"/>
            </a:xfrm>
            <a:custGeom>
              <a:avLst/>
              <a:gdLst>
                <a:gd name="T0" fmla="*/ 13 w 70"/>
                <a:gd name="T1" fmla="*/ 46 h 57"/>
                <a:gd name="T2" fmla="*/ 22 w 70"/>
                <a:gd name="T3" fmla="*/ 53 h 57"/>
                <a:gd name="T4" fmla="*/ 22 w 70"/>
                <a:gd name="T5" fmla="*/ 56 h 57"/>
                <a:gd name="T6" fmla="*/ 0 w 70"/>
                <a:gd name="T7" fmla="*/ 56 h 57"/>
                <a:gd name="T8" fmla="*/ 0 w 70"/>
                <a:gd name="T9" fmla="*/ 53 h 57"/>
                <a:gd name="T10" fmla="*/ 0 w 70"/>
                <a:gd name="T11" fmla="*/ 53 h 57"/>
                <a:gd name="T12" fmla="*/ 7 w 70"/>
                <a:gd name="T13" fmla="*/ 47 h 57"/>
                <a:gd name="T14" fmla="*/ 7 w 70"/>
                <a:gd name="T15" fmla="*/ 6 h 57"/>
                <a:gd name="T16" fmla="*/ 0 w 70"/>
                <a:gd name="T17" fmla="*/ 4 h 57"/>
                <a:gd name="T18" fmla="*/ 0 w 70"/>
                <a:gd name="T19" fmla="*/ 0 h 57"/>
                <a:gd name="T20" fmla="*/ 19 w 70"/>
                <a:gd name="T21" fmla="*/ 0 h 57"/>
                <a:gd name="T22" fmla="*/ 56 w 70"/>
                <a:gd name="T23" fmla="*/ 39 h 57"/>
                <a:gd name="T24" fmla="*/ 56 w 70"/>
                <a:gd name="T25" fmla="*/ 11 h 57"/>
                <a:gd name="T26" fmla="*/ 47 w 70"/>
                <a:gd name="T27" fmla="*/ 4 h 57"/>
                <a:gd name="T28" fmla="*/ 46 w 70"/>
                <a:gd name="T29" fmla="*/ 4 h 57"/>
                <a:gd name="T30" fmla="*/ 46 w 70"/>
                <a:gd name="T31" fmla="*/ 0 h 57"/>
                <a:gd name="T32" fmla="*/ 70 w 70"/>
                <a:gd name="T33" fmla="*/ 0 h 57"/>
                <a:gd name="T34" fmla="*/ 70 w 70"/>
                <a:gd name="T35" fmla="*/ 4 h 57"/>
                <a:gd name="T36" fmla="*/ 69 w 70"/>
                <a:gd name="T37" fmla="*/ 4 h 57"/>
                <a:gd name="T38" fmla="*/ 61 w 70"/>
                <a:gd name="T39" fmla="*/ 8 h 57"/>
                <a:gd name="T40" fmla="*/ 61 w 70"/>
                <a:gd name="T41" fmla="*/ 57 h 57"/>
                <a:gd name="T42" fmla="*/ 56 w 70"/>
                <a:gd name="T43" fmla="*/ 57 h 57"/>
                <a:gd name="T44" fmla="*/ 13 w 70"/>
                <a:gd name="T45" fmla="*/ 11 h 57"/>
                <a:gd name="T46" fmla="*/ 13 w 70"/>
                <a:gd name="T47" fmla="*/ 46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0" h="57">
                  <a:moveTo>
                    <a:pt x="13" y="46"/>
                  </a:moveTo>
                  <a:cubicBezTo>
                    <a:pt x="13" y="51"/>
                    <a:pt x="15" y="53"/>
                    <a:pt x="22" y="53"/>
                  </a:cubicBezTo>
                  <a:cubicBezTo>
                    <a:pt x="22" y="56"/>
                    <a:pt x="22" y="56"/>
                    <a:pt x="22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6" y="53"/>
                    <a:pt x="7" y="51"/>
                    <a:pt x="7" y="47"/>
                  </a:cubicBezTo>
                  <a:cubicBezTo>
                    <a:pt x="7" y="6"/>
                    <a:pt x="7" y="6"/>
                    <a:pt x="7" y="6"/>
                  </a:cubicBezTo>
                  <a:cubicBezTo>
                    <a:pt x="5" y="4"/>
                    <a:pt x="3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0"/>
                    <a:pt x="19" y="0"/>
                    <a:pt x="19" y="0"/>
                  </a:cubicBezTo>
                  <a:cubicBezTo>
                    <a:pt x="56" y="39"/>
                    <a:pt x="56" y="39"/>
                    <a:pt x="56" y="39"/>
                  </a:cubicBezTo>
                  <a:cubicBezTo>
                    <a:pt x="56" y="11"/>
                    <a:pt x="56" y="11"/>
                    <a:pt x="56" y="11"/>
                  </a:cubicBezTo>
                  <a:cubicBezTo>
                    <a:pt x="56" y="5"/>
                    <a:pt x="54" y="4"/>
                    <a:pt x="47" y="4"/>
                  </a:cubicBezTo>
                  <a:cubicBezTo>
                    <a:pt x="46" y="4"/>
                    <a:pt x="46" y="4"/>
                    <a:pt x="46" y="4"/>
                  </a:cubicBezTo>
                  <a:cubicBezTo>
                    <a:pt x="46" y="0"/>
                    <a:pt x="46" y="0"/>
                    <a:pt x="46" y="0"/>
                  </a:cubicBezTo>
                  <a:cubicBezTo>
                    <a:pt x="70" y="0"/>
                    <a:pt x="70" y="0"/>
                    <a:pt x="70" y="0"/>
                  </a:cubicBezTo>
                  <a:cubicBezTo>
                    <a:pt x="70" y="4"/>
                    <a:pt x="70" y="4"/>
                    <a:pt x="70" y="4"/>
                  </a:cubicBezTo>
                  <a:cubicBezTo>
                    <a:pt x="69" y="4"/>
                    <a:pt x="69" y="4"/>
                    <a:pt x="69" y="4"/>
                  </a:cubicBezTo>
                  <a:cubicBezTo>
                    <a:pt x="63" y="4"/>
                    <a:pt x="61" y="5"/>
                    <a:pt x="61" y="8"/>
                  </a:cubicBezTo>
                  <a:cubicBezTo>
                    <a:pt x="61" y="57"/>
                    <a:pt x="61" y="57"/>
                    <a:pt x="61" y="57"/>
                  </a:cubicBezTo>
                  <a:cubicBezTo>
                    <a:pt x="56" y="57"/>
                    <a:pt x="56" y="57"/>
                    <a:pt x="56" y="57"/>
                  </a:cubicBezTo>
                  <a:cubicBezTo>
                    <a:pt x="13" y="11"/>
                    <a:pt x="13" y="11"/>
                    <a:pt x="13" y="11"/>
                  </a:cubicBezTo>
                  <a:lnTo>
                    <a:pt x="13" y="46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5" name="Freeform 29"/>
            <p:cNvSpPr>
              <a:spLocks noEditPoints="1"/>
            </p:cNvSpPr>
            <p:nvPr userDrawn="1"/>
          </p:nvSpPr>
          <p:spPr bwMode="gray">
            <a:xfrm>
              <a:off x="2873" y="3505"/>
              <a:ext cx="61" cy="55"/>
            </a:xfrm>
            <a:custGeom>
              <a:avLst/>
              <a:gdLst>
                <a:gd name="T0" fmla="*/ 34 w 67"/>
                <a:gd name="T1" fmla="*/ 0 h 60"/>
                <a:gd name="T2" fmla="*/ 67 w 67"/>
                <a:gd name="T3" fmla="*/ 29 h 60"/>
                <a:gd name="T4" fmla="*/ 33 w 67"/>
                <a:gd name="T5" fmla="*/ 60 h 60"/>
                <a:gd name="T6" fmla="*/ 0 w 67"/>
                <a:gd name="T7" fmla="*/ 31 h 60"/>
                <a:gd name="T8" fmla="*/ 34 w 67"/>
                <a:gd name="T9" fmla="*/ 0 h 60"/>
                <a:gd name="T10" fmla="*/ 35 w 67"/>
                <a:gd name="T11" fmla="*/ 56 h 60"/>
                <a:gd name="T12" fmla="*/ 53 w 67"/>
                <a:gd name="T13" fmla="*/ 32 h 60"/>
                <a:gd name="T14" fmla="*/ 32 w 67"/>
                <a:gd name="T15" fmla="*/ 4 h 60"/>
                <a:gd name="T16" fmla="*/ 13 w 67"/>
                <a:gd name="T17" fmla="*/ 27 h 60"/>
                <a:gd name="T18" fmla="*/ 35 w 67"/>
                <a:gd name="T19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0">
                  <a:moveTo>
                    <a:pt x="34" y="0"/>
                  </a:moveTo>
                  <a:cubicBezTo>
                    <a:pt x="53" y="0"/>
                    <a:pt x="67" y="12"/>
                    <a:pt x="67" y="29"/>
                  </a:cubicBezTo>
                  <a:cubicBezTo>
                    <a:pt x="67" y="45"/>
                    <a:pt x="54" y="60"/>
                    <a:pt x="33" y="60"/>
                  </a:cubicBezTo>
                  <a:cubicBezTo>
                    <a:pt x="12" y="60"/>
                    <a:pt x="0" y="46"/>
                    <a:pt x="0" y="31"/>
                  </a:cubicBezTo>
                  <a:cubicBezTo>
                    <a:pt x="0" y="13"/>
                    <a:pt x="14" y="0"/>
                    <a:pt x="34" y="0"/>
                  </a:cubicBezTo>
                  <a:close/>
                  <a:moveTo>
                    <a:pt x="35" y="56"/>
                  </a:moveTo>
                  <a:cubicBezTo>
                    <a:pt x="47" y="56"/>
                    <a:pt x="53" y="45"/>
                    <a:pt x="53" y="32"/>
                  </a:cubicBezTo>
                  <a:cubicBezTo>
                    <a:pt x="53" y="18"/>
                    <a:pt x="46" y="4"/>
                    <a:pt x="32" y="4"/>
                  </a:cubicBezTo>
                  <a:cubicBezTo>
                    <a:pt x="21" y="4"/>
                    <a:pt x="13" y="13"/>
                    <a:pt x="13" y="27"/>
                  </a:cubicBezTo>
                  <a:cubicBezTo>
                    <a:pt x="13" y="44"/>
                    <a:pt x="22" y="56"/>
                    <a:pt x="35" y="56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6" name="Freeform 30"/>
            <p:cNvSpPr>
              <a:spLocks/>
            </p:cNvSpPr>
            <p:nvPr userDrawn="1"/>
          </p:nvSpPr>
          <p:spPr bwMode="gray">
            <a:xfrm>
              <a:off x="2950" y="3507"/>
              <a:ext cx="51" cy="51"/>
            </a:xfrm>
            <a:custGeom>
              <a:avLst/>
              <a:gdLst>
                <a:gd name="T0" fmla="*/ 49 w 56"/>
                <a:gd name="T1" fmla="*/ 56 h 56"/>
                <a:gd name="T2" fmla="*/ 0 w 56"/>
                <a:gd name="T3" fmla="*/ 56 h 56"/>
                <a:gd name="T4" fmla="*/ 0 w 56"/>
                <a:gd name="T5" fmla="*/ 53 h 56"/>
                <a:gd name="T6" fmla="*/ 2 w 56"/>
                <a:gd name="T7" fmla="*/ 53 h 56"/>
                <a:gd name="T8" fmla="*/ 9 w 56"/>
                <a:gd name="T9" fmla="*/ 46 h 56"/>
                <a:gd name="T10" fmla="*/ 9 w 56"/>
                <a:gd name="T11" fmla="*/ 10 h 56"/>
                <a:gd name="T12" fmla="*/ 2 w 56"/>
                <a:gd name="T13" fmla="*/ 4 h 56"/>
                <a:gd name="T14" fmla="*/ 1 w 56"/>
                <a:gd name="T15" fmla="*/ 4 h 56"/>
                <a:gd name="T16" fmla="*/ 1 w 56"/>
                <a:gd name="T17" fmla="*/ 0 h 56"/>
                <a:gd name="T18" fmla="*/ 31 w 56"/>
                <a:gd name="T19" fmla="*/ 0 h 56"/>
                <a:gd name="T20" fmla="*/ 31 w 56"/>
                <a:gd name="T21" fmla="*/ 4 h 56"/>
                <a:gd name="T22" fmla="*/ 29 w 56"/>
                <a:gd name="T23" fmla="*/ 4 h 56"/>
                <a:gd name="T24" fmla="*/ 22 w 56"/>
                <a:gd name="T25" fmla="*/ 10 h 56"/>
                <a:gd name="T26" fmla="*/ 22 w 56"/>
                <a:gd name="T27" fmla="*/ 47 h 56"/>
                <a:gd name="T28" fmla="*/ 26 w 56"/>
                <a:gd name="T29" fmla="*/ 51 h 56"/>
                <a:gd name="T30" fmla="*/ 38 w 56"/>
                <a:gd name="T31" fmla="*/ 51 h 56"/>
                <a:gd name="T32" fmla="*/ 52 w 56"/>
                <a:gd name="T33" fmla="*/ 41 h 56"/>
                <a:gd name="T34" fmla="*/ 56 w 56"/>
                <a:gd name="T35" fmla="*/ 41 h 56"/>
                <a:gd name="T36" fmla="*/ 49 w 56"/>
                <a:gd name="T37" fmla="*/ 5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6" h="56">
                  <a:moveTo>
                    <a:pt x="49" y="56"/>
                  </a:move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2" y="53"/>
                    <a:pt x="2" y="53"/>
                    <a:pt x="2" y="53"/>
                  </a:cubicBezTo>
                  <a:cubicBezTo>
                    <a:pt x="8" y="53"/>
                    <a:pt x="9" y="51"/>
                    <a:pt x="9" y="46"/>
                  </a:cubicBezTo>
                  <a:cubicBezTo>
                    <a:pt x="9" y="10"/>
                    <a:pt x="9" y="10"/>
                    <a:pt x="9" y="10"/>
                  </a:cubicBezTo>
                  <a:cubicBezTo>
                    <a:pt x="9" y="5"/>
                    <a:pt x="6" y="4"/>
                    <a:pt x="2" y="4"/>
                  </a:cubicBezTo>
                  <a:cubicBezTo>
                    <a:pt x="1" y="4"/>
                    <a:pt x="1" y="4"/>
                    <a:pt x="1" y="4"/>
                  </a:cubicBezTo>
                  <a:cubicBezTo>
                    <a:pt x="1" y="0"/>
                    <a:pt x="1" y="0"/>
                    <a:pt x="1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4" y="4"/>
                    <a:pt x="22" y="6"/>
                    <a:pt x="22" y="10"/>
                  </a:cubicBezTo>
                  <a:cubicBezTo>
                    <a:pt x="22" y="47"/>
                    <a:pt x="22" y="47"/>
                    <a:pt x="22" y="47"/>
                  </a:cubicBezTo>
                  <a:cubicBezTo>
                    <a:pt x="22" y="51"/>
                    <a:pt x="23" y="51"/>
                    <a:pt x="26" y="51"/>
                  </a:cubicBezTo>
                  <a:cubicBezTo>
                    <a:pt x="38" y="51"/>
                    <a:pt x="38" y="51"/>
                    <a:pt x="38" y="51"/>
                  </a:cubicBezTo>
                  <a:cubicBezTo>
                    <a:pt x="44" y="51"/>
                    <a:pt x="46" y="48"/>
                    <a:pt x="52" y="41"/>
                  </a:cubicBezTo>
                  <a:cubicBezTo>
                    <a:pt x="56" y="41"/>
                    <a:pt x="56" y="41"/>
                    <a:pt x="56" y="41"/>
                  </a:cubicBezTo>
                  <a:lnTo>
                    <a:pt x="49" y="56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7" name="Freeform 31"/>
            <p:cNvSpPr>
              <a:spLocks noEditPoints="1"/>
            </p:cNvSpPr>
            <p:nvPr userDrawn="1"/>
          </p:nvSpPr>
          <p:spPr bwMode="gray">
            <a:xfrm>
              <a:off x="3015" y="3505"/>
              <a:ext cx="61" cy="55"/>
            </a:xfrm>
            <a:custGeom>
              <a:avLst/>
              <a:gdLst>
                <a:gd name="T0" fmla="*/ 35 w 67"/>
                <a:gd name="T1" fmla="*/ 0 h 60"/>
                <a:gd name="T2" fmla="*/ 67 w 67"/>
                <a:gd name="T3" fmla="*/ 29 h 60"/>
                <a:gd name="T4" fmla="*/ 33 w 67"/>
                <a:gd name="T5" fmla="*/ 60 h 60"/>
                <a:gd name="T6" fmla="*/ 0 w 67"/>
                <a:gd name="T7" fmla="*/ 31 h 60"/>
                <a:gd name="T8" fmla="*/ 35 w 67"/>
                <a:gd name="T9" fmla="*/ 0 h 60"/>
                <a:gd name="T10" fmla="*/ 35 w 67"/>
                <a:gd name="T11" fmla="*/ 56 h 60"/>
                <a:gd name="T12" fmla="*/ 54 w 67"/>
                <a:gd name="T13" fmla="*/ 32 h 60"/>
                <a:gd name="T14" fmla="*/ 33 w 67"/>
                <a:gd name="T15" fmla="*/ 4 h 60"/>
                <a:gd name="T16" fmla="*/ 14 w 67"/>
                <a:gd name="T17" fmla="*/ 27 h 60"/>
                <a:gd name="T18" fmla="*/ 35 w 67"/>
                <a:gd name="T19" fmla="*/ 56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67" h="60">
                  <a:moveTo>
                    <a:pt x="35" y="0"/>
                  </a:moveTo>
                  <a:cubicBezTo>
                    <a:pt x="54" y="0"/>
                    <a:pt x="67" y="12"/>
                    <a:pt x="67" y="29"/>
                  </a:cubicBezTo>
                  <a:cubicBezTo>
                    <a:pt x="67" y="45"/>
                    <a:pt x="55" y="60"/>
                    <a:pt x="33" y="60"/>
                  </a:cubicBezTo>
                  <a:cubicBezTo>
                    <a:pt x="12" y="60"/>
                    <a:pt x="0" y="46"/>
                    <a:pt x="0" y="31"/>
                  </a:cubicBezTo>
                  <a:cubicBezTo>
                    <a:pt x="0" y="13"/>
                    <a:pt x="15" y="0"/>
                    <a:pt x="35" y="0"/>
                  </a:cubicBezTo>
                  <a:close/>
                  <a:moveTo>
                    <a:pt x="35" y="56"/>
                  </a:moveTo>
                  <a:cubicBezTo>
                    <a:pt x="48" y="56"/>
                    <a:pt x="54" y="45"/>
                    <a:pt x="54" y="32"/>
                  </a:cubicBezTo>
                  <a:cubicBezTo>
                    <a:pt x="54" y="18"/>
                    <a:pt x="47" y="4"/>
                    <a:pt x="33" y="4"/>
                  </a:cubicBezTo>
                  <a:cubicBezTo>
                    <a:pt x="21" y="4"/>
                    <a:pt x="14" y="13"/>
                    <a:pt x="14" y="27"/>
                  </a:cubicBezTo>
                  <a:cubicBezTo>
                    <a:pt x="14" y="44"/>
                    <a:pt x="23" y="56"/>
                    <a:pt x="35" y="56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8" name="Freeform 32"/>
            <p:cNvSpPr>
              <a:spLocks/>
            </p:cNvSpPr>
            <p:nvPr userDrawn="1"/>
          </p:nvSpPr>
          <p:spPr bwMode="gray">
            <a:xfrm>
              <a:off x="3096" y="3506"/>
              <a:ext cx="58" cy="54"/>
            </a:xfrm>
            <a:custGeom>
              <a:avLst/>
              <a:gdLst>
                <a:gd name="T0" fmla="*/ 64 w 64"/>
                <a:gd name="T1" fmla="*/ 34 h 59"/>
                <a:gd name="T2" fmla="*/ 58 w 64"/>
                <a:gd name="T3" fmla="*/ 39 h 59"/>
                <a:gd name="T4" fmla="*/ 58 w 64"/>
                <a:gd name="T5" fmla="*/ 53 h 59"/>
                <a:gd name="T6" fmla="*/ 34 w 64"/>
                <a:gd name="T7" fmla="*/ 59 h 59"/>
                <a:gd name="T8" fmla="*/ 0 w 64"/>
                <a:gd name="T9" fmla="*/ 29 h 59"/>
                <a:gd name="T10" fmla="*/ 33 w 64"/>
                <a:gd name="T11" fmla="*/ 0 h 59"/>
                <a:gd name="T12" fmla="*/ 53 w 64"/>
                <a:gd name="T13" fmla="*/ 3 h 59"/>
                <a:gd name="T14" fmla="*/ 56 w 64"/>
                <a:gd name="T15" fmla="*/ 2 h 59"/>
                <a:gd name="T16" fmla="*/ 58 w 64"/>
                <a:gd name="T17" fmla="*/ 2 h 59"/>
                <a:gd name="T18" fmla="*/ 58 w 64"/>
                <a:gd name="T19" fmla="*/ 18 h 59"/>
                <a:gd name="T20" fmla="*/ 54 w 64"/>
                <a:gd name="T21" fmla="*/ 18 h 59"/>
                <a:gd name="T22" fmla="*/ 36 w 64"/>
                <a:gd name="T23" fmla="*/ 4 h 59"/>
                <a:gd name="T24" fmla="*/ 14 w 64"/>
                <a:gd name="T25" fmla="*/ 28 h 59"/>
                <a:gd name="T26" fmla="*/ 36 w 64"/>
                <a:gd name="T27" fmla="*/ 54 h 59"/>
                <a:gd name="T28" fmla="*/ 45 w 64"/>
                <a:gd name="T29" fmla="*/ 52 h 59"/>
                <a:gd name="T30" fmla="*/ 45 w 64"/>
                <a:gd name="T31" fmla="*/ 39 h 59"/>
                <a:gd name="T32" fmla="*/ 34 w 64"/>
                <a:gd name="T33" fmla="*/ 34 h 59"/>
                <a:gd name="T34" fmla="*/ 34 w 64"/>
                <a:gd name="T35" fmla="*/ 30 h 59"/>
                <a:gd name="T36" fmla="*/ 64 w 64"/>
                <a:gd name="T37" fmla="*/ 30 h 59"/>
                <a:gd name="T38" fmla="*/ 64 w 64"/>
                <a:gd name="T39" fmla="*/ 34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4" h="59">
                  <a:moveTo>
                    <a:pt x="64" y="34"/>
                  </a:moveTo>
                  <a:cubicBezTo>
                    <a:pt x="60" y="34"/>
                    <a:pt x="58" y="35"/>
                    <a:pt x="58" y="39"/>
                  </a:cubicBezTo>
                  <a:cubicBezTo>
                    <a:pt x="58" y="53"/>
                    <a:pt x="58" y="53"/>
                    <a:pt x="58" y="53"/>
                  </a:cubicBezTo>
                  <a:cubicBezTo>
                    <a:pt x="51" y="56"/>
                    <a:pt x="42" y="59"/>
                    <a:pt x="34" y="59"/>
                  </a:cubicBezTo>
                  <a:cubicBezTo>
                    <a:pt x="11" y="59"/>
                    <a:pt x="0" y="46"/>
                    <a:pt x="0" y="29"/>
                  </a:cubicBezTo>
                  <a:cubicBezTo>
                    <a:pt x="0" y="12"/>
                    <a:pt x="14" y="0"/>
                    <a:pt x="33" y="0"/>
                  </a:cubicBezTo>
                  <a:cubicBezTo>
                    <a:pt x="43" y="0"/>
                    <a:pt x="50" y="3"/>
                    <a:pt x="53" y="3"/>
                  </a:cubicBezTo>
                  <a:cubicBezTo>
                    <a:pt x="54" y="3"/>
                    <a:pt x="55" y="3"/>
                    <a:pt x="56" y="2"/>
                  </a:cubicBezTo>
                  <a:cubicBezTo>
                    <a:pt x="58" y="2"/>
                    <a:pt x="58" y="2"/>
                    <a:pt x="58" y="2"/>
                  </a:cubicBezTo>
                  <a:cubicBezTo>
                    <a:pt x="58" y="18"/>
                    <a:pt x="58" y="18"/>
                    <a:pt x="58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2" y="9"/>
                    <a:pt x="45" y="4"/>
                    <a:pt x="36" y="4"/>
                  </a:cubicBezTo>
                  <a:cubicBezTo>
                    <a:pt x="23" y="4"/>
                    <a:pt x="14" y="14"/>
                    <a:pt x="14" y="28"/>
                  </a:cubicBezTo>
                  <a:cubicBezTo>
                    <a:pt x="14" y="43"/>
                    <a:pt x="23" y="54"/>
                    <a:pt x="36" y="54"/>
                  </a:cubicBezTo>
                  <a:cubicBezTo>
                    <a:pt x="39" y="54"/>
                    <a:pt x="43" y="53"/>
                    <a:pt x="45" y="52"/>
                  </a:cubicBezTo>
                  <a:cubicBezTo>
                    <a:pt x="45" y="39"/>
                    <a:pt x="45" y="39"/>
                    <a:pt x="45" y="39"/>
                  </a:cubicBezTo>
                  <a:cubicBezTo>
                    <a:pt x="45" y="35"/>
                    <a:pt x="44" y="34"/>
                    <a:pt x="34" y="34"/>
                  </a:cubicBezTo>
                  <a:cubicBezTo>
                    <a:pt x="34" y="30"/>
                    <a:pt x="34" y="30"/>
                    <a:pt x="34" y="30"/>
                  </a:cubicBezTo>
                  <a:cubicBezTo>
                    <a:pt x="64" y="30"/>
                    <a:pt x="64" y="30"/>
                    <a:pt x="64" y="30"/>
                  </a:cubicBezTo>
                  <a:lnTo>
                    <a:pt x="64" y="34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29" name="Freeform 33"/>
            <p:cNvSpPr>
              <a:spLocks/>
            </p:cNvSpPr>
            <p:nvPr userDrawn="1"/>
          </p:nvSpPr>
          <p:spPr bwMode="gray">
            <a:xfrm>
              <a:off x="3169" y="3507"/>
              <a:ext cx="60" cy="51"/>
            </a:xfrm>
            <a:custGeom>
              <a:avLst/>
              <a:gdLst>
                <a:gd name="T0" fmla="*/ 41 w 66"/>
                <a:gd name="T1" fmla="*/ 46 h 56"/>
                <a:gd name="T2" fmla="*/ 49 w 66"/>
                <a:gd name="T3" fmla="*/ 53 h 56"/>
                <a:gd name="T4" fmla="*/ 50 w 66"/>
                <a:gd name="T5" fmla="*/ 53 h 56"/>
                <a:gd name="T6" fmla="*/ 50 w 66"/>
                <a:gd name="T7" fmla="*/ 56 h 56"/>
                <a:gd name="T8" fmla="*/ 19 w 66"/>
                <a:gd name="T9" fmla="*/ 56 h 56"/>
                <a:gd name="T10" fmla="*/ 19 w 66"/>
                <a:gd name="T11" fmla="*/ 53 h 56"/>
                <a:gd name="T12" fmla="*/ 21 w 66"/>
                <a:gd name="T13" fmla="*/ 53 h 56"/>
                <a:gd name="T14" fmla="*/ 28 w 66"/>
                <a:gd name="T15" fmla="*/ 46 h 56"/>
                <a:gd name="T16" fmla="*/ 28 w 66"/>
                <a:gd name="T17" fmla="*/ 34 h 56"/>
                <a:gd name="T18" fmla="*/ 9 w 66"/>
                <a:gd name="T19" fmla="*/ 8 h 56"/>
                <a:gd name="T20" fmla="*/ 0 w 66"/>
                <a:gd name="T21" fmla="*/ 4 h 56"/>
                <a:gd name="T22" fmla="*/ 0 w 66"/>
                <a:gd name="T23" fmla="*/ 4 h 56"/>
                <a:gd name="T24" fmla="*/ 0 w 66"/>
                <a:gd name="T25" fmla="*/ 0 h 56"/>
                <a:gd name="T26" fmla="*/ 29 w 66"/>
                <a:gd name="T27" fmla="*/ 0 h 56"/>
                <a:gd name="T28" fmla="*/ 29 w 66"/>
                <a:gd name="T29" fmla="*/ 4 h 56"/>
                <a:gd name="T30" fmla="*/ 28 w 66"/>
                <a:gd name="T31" fmla="*/ 4 h 56"/>
                <a:gd name="T32" fmla="*/ 24 w 66"/>
                <a:gd name="T33" fmla="*/ 8 h 56"/>
                <a:gd name="T34" fmla="*/ 39 w 66"/>
                <a:gd name="T35" fmla="*/ 27 h 56"/>
                <a:gd name="T36" fmla="*/ 49 w 66"/>
                <a:gd name="T37" fmla="*/ 11 h 56"/>
                <a:gd name="T38" fmla="*/ 46 w 66"/>
                <a:gd name="T39" fmla="*/ 4 h 56"/>
                <a:gd name="T40" fmla="*/ 45 w 66"/>
                <a:gd name="T41" fmla="*/ 4 h 56"/>
                <a:gd name="T42" fmla="*/ 45 w 66"/>
                <a:gd name="T43" fmla="*/ 0 h 56"/>
                <a:gd name="T44" fmla="*/ 66 w 66"/>
                <a:gd name="T45" fmla="*/ 0 h 56"/>
                <a:gd name="T46" fmla="*/ 66 w 66"/>
                <a:gd name="T47" fmla="*/ 4 h 56"/>
                <a:gd name="T48" fmla="*/ 56 w 66"/>
                <a:gd name="T49" fmla="*/ 10 h 56"/>
                <a:gd name="T50" fmla="*/ 41 w 66"/>
                <a:gd name="T51" fmla="*/ 34 h 56"/>
                <a:gd name="T52" fmla="*/ 41 w 66"/>
                <a:gd name="T53" fmla="*/ 46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66" h="56">
                  <a:moveTo>
                    <a:pt x="41" y="46"/>
                  </a:moveTo>
                  <a:cubicBezTo>
                    <a:pt x="41" y="51"/>
                    <a:pt x="42" y="53"/>
                    <a:pt x="49" y="53"/>
                  </a:cubicBezTo>
                  <a:cubicBezTo>
                    <a:pt x="50" y="53"/>
                    <a:pt x="50" y="53"/>
                    <a:pt x="50" y="53"/>
                  </a:cubicBezTo>
                  <a:cubicBezTo>
                    <a:pt x="50" y="56"/>
                    <a:pt x="50" y="56"/>
                    <a:pt x="50" y="56"/>
                  </a:cubicBezTo>
                  <a:cubicBezTo>
                    <a:pt x="19" y="56"/>
                    <a:pt x="19" y="56"/>
                    <a:pt x="19" y="56"/>
                  </a:cubicBezTo>
                  <a:cubicBezTo>
                    <a:pt x="19" y="53"/>
                    <a:pt x="19" y="53"/>
                    <a:pt x="19" y="53"/>
                  </a:cubicBezTo>
                  <a:cubicBezTo>
                    <a:pt x="21" y="53"/>
                    <a:pt x="21" y="53"/>
                    <a:pt x="21" y="53"/>
                  </a:cubicBezTo>
                  <a:cubicBezTo>
                    <a:pt x="27" y="53"/>
                    <a:pt x="28" y="50"/>
                    <a:pt x="28" y="46"/>
                  </a:cubicBezTo>
                  <a:cubicBezTo>
                    <a:pt x="28" y="34"/>
                    <a:pt x="28" y="34"/>
                    <a:pt x="28" y="34"/>
                  </a:cubicBezTo>
                  <a:cubicBezTo>
                    <a:pt x="9" y="8"/>
                    <a:pt x="9" y="8"/>
                    <a:pt x="9" y="8"/>
                  </a:cubicBezTo>
                  <a:cubicBezTo>
                    <a:pt x="6" y="4"/>
                    <a:pt x="5" y="4"/>
                    <a:pt x="0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29" y="0"/>
                    <a:pt x="29" y="0"/>
                    <a:pt x="29" y="0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8" y="4"/>
                    <a:pt x="28" y="4"/>
                    <a:pt x="28" y="4"/>
                  </a:cubicBezTo>
                  <a:cubicBezTo>
                    <a:pt x="23" y="4"/>
                    <a:pt x="22" y="6"/>
                    <a:pt x="24" y="8"/>
                  </a:cubicBezTo>
                  <a:cubicBezTo>
                    <a:pt x="39" y="27"/>
                    <a:pt x="39" y="27"/>
                    <a:pt x="39" y="27"/>
                  </a:cubicBezTo>
                  <a:cubicBezTo>
                    <a:pt x="49" y="11"/>
                    <a:pt x="49" y="11"/>
                    <a:pt x="49" y="11"/>
                  </a:cubicBezTo>
                  <a:cubicBezTo>
                    <a:pt x="52" y="7"/>
                    <a:pt x="52" y="4"/>
                    <a:pt x="46" y="4"/>
                  </a:cubicBezTo>
                  <a:cubicBezTo>
                    <a:pt x="45" y="4"/>
                    <a:pt x="45" y="4"/>
                    <a:pt x="45" y="4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66" y="0"/>
                    <a:pt x="66" y="0"/>
                    <a:pt x="66" y="0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1" y="4"/>
                    <a:pt x="59" y="5"/>
                    <a:pt x="56" y="10"/>
                  </a:cubicBezTo>
                  <a:cubicBezTo>
                    <a:pt x="41" y="34"/>
                    <a:pt x="41" y="34"/>
                    <a:pt x="41" y="34"/>
                  </a:cubicBezTo>
                  <a:lnTo>
                    <a:pt x="41" y="46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0" name="Freeform 34"/>
            <p:cNvSpPr>
              <a:spLocks/>
            </p:cNvSpPr>
            <p:nvPr userDrawn="1"/>
          </p:nvSpPr>
          <p:spPr bwMode="gray">
            <a:xfrm>
              <a:off x="3286" y="3506"/>
              <a:ext cx="37" cy="54"/>
            </a:xfrm>
            <a:custGeom>
              <a:avLst/>
              <a:gdLst>
                <a:gd name="T0" fmla="*/ 0 w 41"/>
                <a:gd name="T1" fmla="*/ 41 h 59"/>
                <a:gd name="T2" fmla="*/ 3 w 41"/>
                <a:gd name="T3" fmla="*/ 41 h 59"/>
                <a:gd name="T4" fmla="*/ 19 w 41"/>
                <a:gd name="T5" fmla="*/ 54 h 59"/>
                <a:gd name="T6" fmla="*/ 29 w 41"/>
                <a:gd name="T7" fmla="*/ 45 h 59"/>
                <a:gd name="T8" fmla="*/ 0 w 41"/>
                <a:gd name="T9" fmla="*/ 14 h 59"/>
                <a:gd name="T10" fmla="*/ 19 w 41"/>
                <a:gd name="T11" fmla="*/ 0 h 59"/>
                <a:gd name="T12" fmla="*/ 32 w 41"/>
                <a:gd name="T13" fmla="*/ 2 h 59"/>
                <a:gd name="T14" fmla="*/ 34 w 41"/>
                <a:gd name="T15" fmla="*/ 1 h 59"/>
                <a:gd name="T16" fmla="*/ 36 w 41"/>
                <a:gd name="T17" fmla="*/ 1 h 59"/>
                <a:gd name="T18" fmla="*/ 38 w 41"/>
                <a:gd name="T19" fmla="*/ 16 h 59"/>
                <a:gd name="T20" fmla="*/ 34 w 41"/>
                <a:gd name="T21" fmla="*/ 16 h 59"/>
                <a:gd name="T22" fmla="*/ 29 w 41"/>
                <a:gd name="T23" fmla="*/ 7 h 59"/>
                <a:gd name="T24" fmla="*/ 20 w 41"/>
                <a:gd name="T25" fmla="*/ 4 h 59"/>
                <a:gd name="T26" fmla="*/ 11 w 41"/>
                <a:gd name="T27" fmla="*/ 10 h 59"/>
                <a:gd name="T28" fmla="*/ 36 w 41"/>
                <a:gd name="T29" fmla="*/ 30 h 59"/>
                <a:gd name="T30" fmla="*/ 41 w 41"/>
                <a:gd name="T31" fmla="*/ 42 h 59"/>
                <a:gd name="T32" fmla="*/ 22 w 41"/>
                <a:gd name="T33" fmla="*/ 59 h 59"/>
                <a:gd name="T34" fmla="*/ 6 w 41"/>
                <a:gd name="T35" fmla="*/ 56 h 59"/>
                <a:gd name="T36" fmla="*/ 4 w 41"/>
                <a:gd name="T37" fmla="*/ 57 h 59"/>
                <a:gd name="T38" fmla="*/ 2 w 41"/>
                <a:gd name="T39" fmla="*/ 57 h 59"/>
                <a:gd name="T40" fmla="*/ 0 w 41"/>
                <a:gd name="T41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59">
                  <a:moveTo>
                    <a:pt x="0" y="41"/>
                  </a:moveTo>
                  <a:cubicBezTo>
                    <a:pt x="3" y="41"/>
                    <a:pt x="3" y="41"/>
                    <a:pt x="3" y="41"/>
                  </a:cubicBezTo>
                  <a:cubicBezTo>
                    <a:pt x="6" y="50"/>
                    <a:pt x="12" y="54"/>
                    <a:pt x="19" y="54"/>
                  </a:cubicBezTo>
                  <a:cubicBezTo>
                    <a:pt x="25" y="54"/>
                    <a:pt x="29" y="51"/>
                    <a:pt x="29" y="45"/>
                  </a:cubicBezTo>
                  <a:cubicBezTo>
                    <a:pt x="29" y="32"/>
                    <a:pt x="0" y="32"/>
                    <a:pt x="0" y="14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6" y="0"/>
                    <a:pt x="31" y="2"/>
                    <a:pt x="32" y="2"/>
                  </a:cubicBezTo>
                  <a:cubicBezTo>
                    <a:pt x="33" y="2"/>
                    <a:pt x="34" y="2"/>
                    <a:pt x="34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4" y="16"/>
                    <a:pt x="34" y="16"/>
                    <a:pt x="34" y="16"/>
                  </a:cubicBezTo>
                  <a:cubicBezTo>
                    <a:pt x="33" y="12"/>
                    <a:pt x="31" y="9"/>
                    <a:pt x="29" y="7"/>
                  </a:cubicBezTo>
                  <a:cubicBezTo>
                    <a:pt x="26" y="5"/>
                    <a:pt x="23" y="4"/>
                    <a:pt x="20" y="4"/>
                  </a:cubicBezTo>
                  <a:cubicBezTo>
                    <a:pt x="15" y="4"/>
                    <a:pt x="11" y="6"/>
                    <a:pt x="11" y="10"/>
                  </a:cubicBezTo>
                  <a:cubicBezTo>
                    <a:pt x="11" y="18"/>
                    <a:pt x="26" y="20"/>
                    <a:pt x="36" y="30"/>
                  </a:cubicBezTo>
                  <a:cubicBezTo>
                    <a:pt x="40" y="34"/>
                    <a:pt x="41" y="37"/>
                    <a:pt x="41" y="42"/>
                  </a:cubicBezTo>
                  <a:cubicBezTo>
                    <a:pt x="41" y="51"/>
                    <a:pt x="33" y="59"/>
                    <a:pt x="22" y="59"/>
                  </a:cubicBezTo>
                  <a:cubicBezTo>
                    <a:pt x="15" y="59"/>
                    <a:pt x="8" y="56"/>
                    <a:pt x="6" y="56"/>
                  </a:cubicBezTo>
                  <a:cubicBezTo>
                    <a:pt x="5" y="56"/>
                    <a:pt x="5" y="56"/>
                    <a:pt x="4" y="57"/>
                  </a:cubicBezTo>
                  <a:cubicBezTo>
                    <a:pt x="2" y="57"/>
                    <a:pt x="2" y="57"/>
                    <a:pt x="2" y="57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1" name="Freeform 35"/>
            <p:cNvSpPr>
              <a:spLocks/>
            </p:cNvSpPr>
            <p:nvPr userDrawn="1"/>
          </p:nvSpPr>
          <p:spPr bwMode="gray">
            <a:xfrm>
              <a:off x="3338" y="3507"/>
              <a:ext cx="51" cy="51"/>
            </a:xfrm>
            <a:custGeom>
              <a:avLst/>
              <a:gdLst>
                <a:gd name="T0" fmla="*/ 43 w 56"/>
                <a:gd name="T1" fmla="*/ 5 h 56"/>
                <a:gd name="T2" fmla="*/ 23 w 56"/>
                <a:gd name="T3" fmla="*/ 5 h 56"/>
                <a:gd name="T4" fmla="*/ 23 w 56"/>
                <a:gd name="T5" fmla="*/ 25 h 56"/>
                <a:gd name="T6" fmla="*/ 38 w 56"/>
                <a:gd name="T7" fmla="*/ 25 h 56"/>
                <a:gd name="T8" fmla="*/ 45 w 56"/>
                <a:gd name="T9" fmla="*/ 19 h 56"/>
                <a:gd name="T10" fmla="*/ 48 w 56"/>
                <a:gd name="T11" fmla="*/ 19 h 56"/>
                <a:gd name="T12" fmla="*/ 48 w 56"/>
                <a:gd name="T13" fmla="*/ 37 h 56"/>
                <a:gd name="T14" fmla="*/ 45 w 56"/>
                <a:gd name="T15" fmla="*/ 37 h 56"/>
                <a:gd name="T16" fmla="*/ 37 w 56"/>
                <a:gd name="T17" fmla="*/ 30 h 56"/>
                <a:gd name="T18" fmla="*/ 23 w 56"/>
                <a:gd name="T19" fmla="*/ 30 h 56"/>
                <a:gd name="T20" fmla="*/ 23 w 56"/>
                <a:gd name="T21" fmla="*/ 47 h 56"/>
                <a:gd name="T22" fmla="*/ 27 w 56"/>
                <a:gd name="T23" fmla="*/ 51 h 56"/>
                <a:gd name="T24" fmla="*/ 42 w 56"/>
                <a:gd name="T25" fmla="*/ 51 h 56"/>
                <a:gd name="T26" fmla="*/ 52 w 56"/>
                <a:gd name="T27" fmla="*/ 42 h 56"/>
                <a:gd name="T28" fmla="*/ 56 w 56"/>
                <a:gd name="T29" fmla="*/ 42 h 56"/>
                <a:gd name="T30" fmla="*/ 55 w 56"/>
                <a:gd name="T31" fmla="*/ 56 h 56"/>
                <a:gd name="T32" fmla="*/ 0 w 56"/>
                <a:gd name="T33" fmla="*/ 56 h 56"/>
                <a:gd name="T34" fmla="*/ 0 w 56"/>
                <a:gd name="T35" fmla="*/ 53 h 56"/>
                <a:gd name="T36" fmla="*/ 4 w 56"/>
                <a:gd name="T37" fmla="*/ 53 h 56"/>
                <a:gd name="T38" fmla="*/ 11 w 56"/>
                <a:gd name="T39" fmla="*/ 46 h 56"/>
                <a:gd name="T40" fmla="*/ 11 w 56"/>
                <a:gd name="T41" fmla="*/ 10 h 56"/>
                <a:gd name="T42" fmla="*/ 3 w 56"/>
                <a:gd name="T43" fmla="*/ 4 h 56"/>
                <a:gd name="T44" fmla="*/ 2 w 56"/>
                <a:gd name="T45" fmla="*/ 4 h 56"/>
                <a:gd name="T46" fmla="*/ 2 w 56"/>
                <a:gd name="T47" fmla="*/ 0 h 56"/>
                <a:gd name="T48" fmla="*/ 52 w 56"/>
                <a:gd name="T49" fmla="*/ 0 h 56"/>
                <a:gd name="T50" fmla="*/ 53 w 56"/>
                <a:gd name="T51" fmla="*/ 13 h 56"/>
                <a:gd name="T52" fmla="*/ 49 w 56"/>
                <a:gd name="T53" fmla="*/ 13 h 56"/>
                <a:gd name="T54" fmla="*/ 43 w 56"/>
                <a:gd name="T55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6" h="56">
                  <a:moveTo>
                    <a:pt x="43" y="5"/>
                  </a:moveTo>
                  <a:cubicBezTo>
                    <a:pt x="23" y="5"/>
                    <a:pt x="23" y="5"/>
                    <a:pt x="23" y="5"/>
                  </a:cubicBezTo>
                  <a:cubicBezTo>
                    <a:pt x="23" y="25"/>
                    <a:pt x="23" y="25"/>
                    <a:pt x="23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43" y="25"/>
                    <a:pt x="45" y="24"/>
                    <a:pt x="45" y="19"/>
                  </a:cubicBezTo>
                  <a:cubicBezTo>
                    <a:pt x="48" y="19"/>
                    <a:pt x="48" y="19"/>
                    <a:pt x="48" y="19"/>
                  </a:cubicBezTo>
                  <a:cubicBezTo>
                    <a:pt x="48" y="37"/>
                    <a:pt x="48" y="37"/>
                    <a:pt x="48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2"/>
                    <a:pt x="44" y="30"/>
                    <a:pt x="37" y="30"/>
                  </a:cubicBezTo>
                  <a:cubicBezTo>
                    <a:pt x="23" y="30"/>
                    <a:pt x="23" y="30"/>
                    <a:pt x="23" y="30"/>
                  </a:cubicBezTo>
                  <a:cubicBezTo>
                    <a:pt x="23" y="47"/>
                    <a:pt x="23" y="47"/>
                    <a:pt x="23" y="47"/>
                  </a:cubicBezTo>
                  <a:cubicBezTo>
                    <a:pt x="23" y="51"/>
                    <a:pt x="24" y="51"/>
                    <a:pt x="27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8" y="51"/>
                    <a:pt x="50" y="50"/>
                    <a:pt x="52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9" y="53"/>
                    <a:pt x="11" y="51"/>
                    <a:pt x="11" y="46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5"/>
                    <a:pt x="9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49" y="13"/>
                    <a:pt x="49" y="13"/>
                    <a:pt x="49" y="13"/>
                  </a:cubicBezTo>
                  <a:cubicBezTo>
                    <a:pt x="48" y="7"/>
                    <a:pt x="47" y="5"/>
                    <a:pt x="43" y="5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2" name="Freeform 36"/>
            <p:cNvSpPr>
              <a:spLocks noEditPoints="1"/>
            </p:cNvSpPr>
            <p:nvPr userDrawn="1"/>
          </p:nvSpPr>
          <p:spPr bwMode="gray">
            <a:xfrm>
              <a:off x="3404" y="3506"/>
              <a:ext cx="65" cy="53"/>
            </a:xfrm>
            <a:custGeom>
              <a:avLst/>
              <a:gdLst>
                <a:gd name="T0" fmla="*/ 22 w 71"/>
                <a:gd name="T1" fmla="*/ 47 h 58"/>
                <a:gd name="T2" fmla="*/ 29 w 71"/>
                <a:gd name="T3" fmla="*/ 54 h 58"/>
                <a:gd name="T4" fmla="*/ 32 w 71"/>
                <a:gd name="T5" fmla="*/ 54 h 58"/>
                <a:gd name="T6" fmla="*/ 32 w 71"/>
                <a:gd name="T7" fmla="*/ 57 h 58"/>
                <a:gd name="T8" fmla="*/ 0 w 71"/>
                <a:gd name="T9" fmla="*/ 57 h 58"/>
                <a:gd name="T10" fmla="*/ 0 w 71"/>
                <a:gd name="T11" fmla="*/ 54 h 58"/>
                <a:gd name="T12" fmla="*/ 2 w 71"/>
                <a:gd name="T13" fmla="*/ 54 h 58"/>
                <a:gd name="T14" fmla="*/ 10 w 71"/>
                <a:gd name="T15" fmla="*/ 47 h 58"/>
                <a:gd name="T16" fmla="*/ 10 w 71"/>
                <a:gd name="T17" fmla="*/ 11 h 58"/>
                <a:gd name="T18" fmla="*/ 2 w 71"/>
                <a:gd name="T19" fmla="*/ 5 h 58"/>
                <a:gd name="T20" fmla="*/ 0 w 71"/>
                <a:gd name="T21" fmla="*/ 5 h 58"/>
                <a:gd name="T22" fmla="*/ 0 w 71"/>
                <a:gd name="T23" fmla="*/ 1 h 58"/>
                <a:gd name="T24" fmla="*/ 12 w 71"/>
                <a:gd name="T25" fmla="*/ 0 h 58"/>
                <a:gd name="T26" fmla="*/ 27 w 71"/>
                <a:gd name="T27" fmla="*/ 0 h 58"/>
                <a:gd name="T28" fmla="*/ 52 w 71"/>
                <a:gd name="T29" fmla="*/ 6 h 58"/>
                <a:gd name="T30" fmla="*/ 56 w 71"/>
                <a:gd name="T31" fmla="*/ 16 h 58"/>
                <a:gd name="T32" fmla="*/ 43 w 71"/>
                <a:gd name="T33" fmla="*/ 31 h 58"/>
                <a:gd name="T34" fmla="*/ 59 w 71"/>
                <a:gd name="T35" fmla="*/ 49 h 58"/>
                <a:gd name="T36" fmla="*/ 71 w 71"/>
                <a:gd name="T37" fmla="*/ 55 h 58"/>
                <a:gd name="T38" fmla="*/ 71 w 71"/>
                <a:gd name="T39" fmla="*/ 58 h 58"/>
                <a:gd name="T40" fmla="*/ 65 w 71"/>
                <a:gd name="T41" fmla="*/ 58 h 58"/>
                <a:gd name="T42" fmla="*/ 45 w 71"/>
                <a:gd name="T43" fmla="*/ 53 h 58"/>
                <a:gd name="T44" fmla="*/ 29 w 71"/>
                <a:gd name="T45" fmla="*/ 33 h 58"/>
                <a:gd name="T46" fmla="*/ 22 w 71"/>
                <a:gd name="T47" fmla="*/ 33 h 58"/>
                <a:gd name="T48" fmla="*/ 22 w 71"/>
                <a:gd name="T49" fmla="*/ 47 h 58"/>
                <a:gd name="T50" fmla="*/ 22 w 71"/>
                <a:gd name="T51" fmla="*/ 30 h 58"/>
                <a:gd name="T52" fmla="*/ 26 w 71"/>
                <a:gd name="T53" fmla="*/ 30 h 58"/>
                <a:gd name="T54" fmla="*/ 43 w 71"/>
                <a:gd name="T55" fmla="*/ 17 h 58"/>
                <a:gd name="T56" fmla="*/ 27 w 71"/>
                <a:gd name="T57" fmla="*/ 4 h 58"/>
                <a:gd name="T58" fmla="*/ 22 w 71"/>
                <a:gd name="T59" fmla="*/ 4 h 58"/>
                <a:gd name="T60" fmla="*/ 22 w 71"/>
                <a:gd name="T61" fmla="*/ 30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71" h="58">
                  <a:moveTo>
                    <a:pt x="22" y="47"/>
                  </a:moveTo>
                  <a:cubicBezTo>
                    <a:pt x="22" y="52"/>
                    <a:pt x="24" y="54"/>
                    <a:pt x="29" y="54"/>
                  </a:cubicBezTo>
                  <a:cubicBezTo>
                    <a:pt x="32" y="54"/>
                    <a:pt x="32" y="54"/>
                    <a:pt x="32" y="54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0" y="57"/>
                    <a:pt x="0" y="57"/>
                    <a:pt x="0" y="57"/>
                  </a:cubicBezTo>
                  <a:cubicBezTo>
                    <a:pt x="0" y="54"/>
                    <a:pt x="0" y="54"/>
                    <a:pt x="0" y="54"/>
                  </a:cubicBezTo>
                  <a:cubicBezTo>
                    <a:pt x="2" y="54"/>
                    <a:pt x="2" y="54"/>
                    <a:pt x="2" y="54"/>
                  </a:cubicBezTo>
                  <a:cubicBezTo>
                    <a:pt x="7" y="54"/>
                    <a:pt x="10" y="53"/>
                    <a:pt x="10" y="47"/>
                  </a:cubicBezTo>
                  <a:cubicBezTo>
                    <a:pt x="10" y="11"/>
                    <a:pt x="10" y="11"/>
                    <a:pt x="10" y="11"/>
                  </a:cubicBezTo>
                  <a:cubicBezTo>
                    <a:pt x="10" y="7"/>
                    <a:pt x="8" y="5"/>
                    <a:pt x="2" y="5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5" y="1"/>
                    <a:pt x="8" y="1"/>
                    <a:pt x="12" y="0"/>
                  </a:cubicBezTo>
                  <a:cubicBezTo>
                    <a:pt x="17" y="0"/>
                    <a:pt x="24" y="0"/>
                    <a:pt x="27" y="0"/>
                  </a:cubicBezTo>
                  <a:cubicBezTo>
                    <a:pt x="40" y="0"/>
                    <a:pt x="48" y="1"/>
                    <a:pt x="52" y="6"/>
                  </a:cubicBezTo>
                  <a:cubicBezTo>
                    <a:pt x="55" y="9"/>
                    <a:pt x="56" y="12"/>
                    <a:pt x="56" y="16"/>
                  </a:cubicBezTo>
                  <a:cubicBezTo>
                    <a:pt x="56" y="23"/>
                    <a:pt x="51" y="29"/>
                    <a:pt x="43" y="31"/>
                  </a:cubicBezTo>
                  <a:cubicBezTo>
                    <a:pt x="49" y="36"/>
                    <a:pt x="52" y="43"/>
                    <a:pt x="59" y="49"/>
                  </a:cubicBezTo>
                  <a:cubicBezTo>
                    <a:pt x="62" y="53"/>
                    <a:pt x="65" y="54"/>
                    <a:pt x="71" y="55"/>
                  </a:cubicBezTo>
                  <a:cubicBezTo>
                    <a:pt x="71" y="58"/>
                    <a:pt x="71" y="58"/>
                    <a:pt x="71" y="58"/>
                  </a:cubicBezTo>
                  <a:cubicBezTo>
                    <a:pt x="69" y="58"/>
                    <a:pt x="68" y="58"/>
                    <a:pt x="65" y="58"/>
                  </a:cubicBezTo>
                  <a:cubicBezTo>
                    <a:pt x="54" y="58"/>
                    <a:pt x="49" y="57"/>
                    <a:pt x="45" y="53"/>
                  </a:cubicBezTo>
                  <a:cubicBezTo>
                    <a:pt x="40" y="48"/>
                    <a:pt x="35" y="38"/>
                    <a:pt x="29" y="33"/>
                  </a:cubicBezTo>
                  <a:cubicBezTo>
                    <a:pt x="22" y="33"/>
                    <a:pt x="22" y="33"/>
                    <a:pt x="22" y="33"/>
                  </a:cubicBezTo>
                  <a:lnTo>
                    <a:pt x="22" y="47"/>
                  </a:lnTo>
                  <a:close/>
                  <a:moveTo>
                    <a:pt x="22" y="30"/>
                  </a:moveTo>
                  <a:cubicBezTo>
                    <a:pt x="26" y="30"/>
                    <a:pt x="26" y="30"/>
                    <a:pt x="26" y="30"/>
                  </a:cubicBezTo>
                  <a:cubicBezTo>
                    <a:pt x="37" y="30"/>
                    <a:pt x="43" y="26"/>
                    <a:pt x="43" y="17"/>
                  </a:cubicBezTo>
                  <a:cubicBezTo>
                    <a:pt x="43" y="7"/>
                    <a:pt x="36" y="4"/>
                    <a:pt x="27" y="4"/>
                  </a:cubicBezTo>
                  <a:cubicBezTo>
                    <a:pt x="22" y="4"/>
                    <a:pt x="22" y="4"/>
                    <a:pt x="22" y="4"/>
                  </a:cubicBezTo>
                  <a:lnTo>
                    <a:pt x="22" y="30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3" name="Freeform 37"/>
            <p:cNvSpPr>
              <a:spLocks/>
            </p:cNvSpPr>
            <p:nvPr userDrawn="1"/>
          </p:nvSpPr>
          <p:spPr bwMode="gray">
            <a:xfrm>
              <a:off x="3470" y="3507"/>
              <a:ext cx="61" cy="53"/>
            </a:xfrm>
            <a:custGeom>
              <a:avLst/>
              <a:gdLst>
                <a:gd name="T0" fmla="*/ 10 w 67"/>
                <a:gd name="T1" fmla="*/ 11 h 58"/>
                <a:gd name="T2" fmla="*/ 1 w 67"/>
                <a:gd name="T3" fmla="*/ 4 h 58"/>
                <a:gd name="T4" fmla="*/ 0 w 67"/>
                <a:gd name="T5" fmla="*/ 4 h 58"/>
                <a:gd name="T6" fmla="*/ 0 w 67"/>
                <a:gd name="T7" fmla="*/ 0 h 58"/>
                <a:gd name="T8" fmla="*/ 31 w 67"/>
                <a:gd name="T9" fmla="*/ 0 h 58"/>
                <a:gd name="T10" fmla="*/ 31 w 67"/>
                <a:gd name="T11" fmla="*/ 4 h 58"/>
                <a:gd name="T12" fmla="*/ 30 w 67"/>
                <a:gd name="T13" fmla="*/ 4 h 58"/>
                <a:gd name="T14" fmla="*/ 24 w 67"/>
                <a:gd name="T15" fmla="*/ 11 h 58"/>
                <a:gd name="T16" fmla="*/ 38 w 67"/>
                <a:gd name="T17" fmla="*/ 42 h 58"/>
                <a:gd name="T18" fmla="*/ 52 w 67"/>
                <a:gd name="T19" fmla="*/ 9 h 58"/>
                <a:gd name="T20" fmla="*/ 46 w 67"/>
                <a:gd name="T21" fmla="*/ 4 h 58"/>
                <a:gd name="T22" fmla="*/ 44 w 67"/>
                <a:gd name="T23" fmla="*/ 4 h 58"/>
                <a:gd name="T24" fmla="*/ 44 w 67"/>
                <a:gd name="T25" fmla="*/ 0 h 58"/>
                <a:gd name="T26" fmla="*/ 67 w 67"/>
                <a:gd name="T27" fmla="*/ 0 h 58"/>
                <a:gd name="T28" fmla="*/ 67 w 67"/>
                <a:gd name="T29" fmla="*/ 4 h 58"/>
                <a:gd name="T30" fmla="*/ 66 w 67"/>
                <a:gd name="T31" fmla="*/ 4 h 58"/>
                <a:gd name="T32" fmla="*/ 56 w 67"/>
                <a:gd name="T33" fmla="*/ 13 h 58"/>
                <a:gd name="T34" fmla="*/ 37 w 67"/>
                <a:gd name="T35" fmla="*/ 58 h 58"/>
                <a:gd name="T36" fmla="*/ 31 w 67"/>
                <a:gd name="T37" fmla="*/ 58 h 58"/>
                <a:gd name="T38" fmla="*/ 10 w 67"/>
                <a:gd name="T39" fmla="*/ 11 h 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67" h="58">
                  <a:moveTo>
                    <a:pt x="10" y="11"/>
                  </a:moveTo>
                  <a:cubicBezTo>
                    <a:pt x="7" y="5"/>
                    <a:pt x="6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1" y="4"/>
                    <a:pt x="31" y="4"/>
                    <a:pt x="31" y="4"/>
                  </a:cubicBezTo>
                  <a:cubicBezTo>
                    <a:pt x="30" y="4"/>
                    <a:pt x="30" y="4"/>
                    <a:pt x="30" y="4"/>
                  </a:cubicBezTo>
                  <a:cubicBezTo>
                    <a:pt x="22" y="4"/>
                    <a:pt x="21" y="6"/>
                    <a:pt x="24" y="11"/>
                  </a:cubicBezTo>
                  <a:cubicBezTo>
                    <a:pt x="38" y="42"/>
                    <a:pt x="38" y="42"/>
                    <a:pt x="38" y="42"/>
                  </a:cubicBezTo>
                  <a:cubicBezTo>
                    <a:pt x="52" y="9"/>
                    <a:pt x="52" y="9"/>
                    <a:pt x="52" y="9"/>
                  </a:cubicBezTo>
                  <a:cubicBezTo>
                    <a:pt x="53" y="6"/>
                    <a:pt x="51" y="4"/>
                    <a:pt x="46" y="4"/>
                  </a:cubicBezTo>
                  <a:cubicBezTo>
                    <a:pt x="44" y="4"/>
                    <a:pt x="44" y="4"/>
                    <a:pt x="44" y="4"/>
                  </a:cubicBezTo>
                  <a:cubicBezTo>
                    <a:pt x="44" y="0"/>
                    <a:pt x="44" y="0"/>
                    <a:pt x="44" y="0"/>
                  </a:cubicBezTo>
                  <a:cubicBezTo>
                    <a:pt x="67" y="0"/>
                    <a:pt x="67" y="0"/>
                    <a:pt x="67" y="0"/>
                  </a:cubicBezTo>
                  <a:cubicBezTo>
                    <a:pt x="67" y="4"/>
                    <a:pt x="67" y="4"/>
                    <a:pt x="67" y="4"/>
                  </a:cubicBezTo>
                  <a:cubicBezTo>
                    <a:pt x="66" y="4"/>
                    <a:pt x="66" y="4"/>
                    <a:pt x="66" y="4"/>
                  </a:cubicBezTo>
                  <a:cubicBezTo>
                    <a:pt x="61" y="4"/>
                    <a:pt x="59" y="6"/>
                    <a:pt x="56" y="13"/>
                  </a:cubicBezTo>
                  <a:cubicBezTo>
                    <a:pt x="37" y="58"/>
                    <a:pt x="37" y="58"/>
                    <a:pt x="37" y="58"/>
                  </a:cubicBezTo>
                  <a:cubicBezTo>
                    <a:pt x="31" y="58"/>
                    <a:pt x="31" y="58"/>
                    <a:pt x="31" y="58"/>
                  </a:cubicBezTo>
                  <a:lnTo>
                    <a:pt x="10" y="11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4" name="Freeform 38"/>
            <p:cNvSpPr>
              <a:spLocks/>
            </p:cNvSpPr>
            <p:nvPr userDrawn="1"/>
          </p:nvSpPr>
          <p:spPr bwMode="gray">
            <a:xfrm>
              <a:off x="3544" y="3507"/>
              <a:ext cx="27" cy="51"/>
            </a:xfrm>
            <a:custGeom>
              <a:avLst/>
              <a:gdLst>
                <a:gd name="T0" fmla="*/ 0 w 29"/>
                <a:gd name="T1" fmla="*/ 0 h 56"/>
                <a:gd name="T2" fmla="*/ 29 w 29"/>
                <a:gd name="T3" fmla="*/ 0 h 56"/>
                <a:gd name="T4" fmla="*/ 29 w 29"/>
                <a:gd name="T5" fmla="*/ 4 h 56"/>
                <a:gd name="T6" fmla="*/ 27 w 29"/>
                <a:gd name="T7" fmla="*/ 4 h 56"/>
                <a:gd name="T8" fmla="*/ 21 w 29"/>
                <a:gd name="T9" fmla="*/ 10 h 56"/>
                <a:gd name="T10" fmla="*/ 21 w 29"/>
                <a:gd name="T11" fmla="*/ 46 h 56"/>
                <a:gd name="T12" fmla="*/ 28 w 29"/>
                <a:gd name="T13" fmla="*/ 53 h 56"/>
                <a:gd name="T14" fmla="*/ 29 w 29"/>
                <a:gd name="T15" fmla="*/ 53 h 56"/>
                <a:gd name="T16" fmla="*/ 29 w 29"/>
                <a:gd name="T17" fmla="*/ 56 h 56"/>
                <a:gd name="T18" fmla="*/ 0 w 29"/>
                <a:gd name="T19" fmla="*/ 56 h 56"/>
                <a:gd name="T20" fmla="*/ 0 w 29"/>
                <a:gd name="T21" fmla="*/ 53 h 56"/>
                <a:gd name="T22" fmla="*/ 1 w 29"/>
                <a:gd name="T23" fmla="*/ 53 h 56"/>
                <a:gd name="T24" fmla="*/ 8 w 29"/>
                <a:gd name="T25" fmla="*/ 47 h 56"/>
                <a:gd name="T26" fmla="*/ 8 w 29"/>
                <a:gd name="T27" fmla="*/ 10 h 56"/>
                <a:gd name="T28" fmla="*/ 1 w 29"/>
                <a:gd name="T29" fmla="*/ 4 h 56"/>
                <a:gd name="T30" fmla="*/ 0 w 29"/>
                <a:gd name="T31" fmla="*/ 4 h 56"/>
                <a:gd name="T32" fmla="*/ 0 w 29"/>
                <a:gd name="T33" fmla="*/ 0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29" h="56">
                  <a:moveTo>
                    <a:pt x="0" y="0"/>
                  </a:moveTo>
                  <a:cubicBezTo>
                    <a:pt x="29" y="0"/>
                    <a:pt x="29" y="0"/>
                    <a:pt x="29" y="0"/>
                  </a:cubicBezTo>
                  <a:cubicBezTo>
                    <a:pt x="29" y="4"/>
                    <a:pt x="29" y="4"/>
                    <a:pt x="29" y="4"/>
                  </a:cubicBezTo>
                  <a:cubicBezTo>
                    <a:pt x="27" y="4"/>
                    <a:pt x="27" y="4"/>
                    <a:pt x="27" y="4"/>
                  </a:cubicBezTo>
                  <a:cubicBezTo>
                    <a:pt x="23" y="4"/>
                    <a:pt x="21" y="6"/>
                    <a:pt x="21" y="10"/>
                  </a:cubicBezTo>
                  <a:cubicBezTo>
                    <a:pt x="21" y="46"/>
                    <a:pt x="21" y="46"/>
                    <a:pt x="21" y="46"/>
                  </a:cubicBezTo>
                  <a:cubicBezTo>
                    <a:pt x="21" y="51"/>
                    <a:pt x="22" y="53"/>
                    <a:pt x="28" y="53"/>
                  </a:cubicBezTo>
                  <a:cubicBezTo>
                    <a:pt x="29" y="53"/>
                    <a:pt x="29" y="53"/>
                    <a:pt x="29" y="53"/>
                  </a:cubicBezTo>
                  <a:cubicBezTo>
                    <a:pt x="29" y="56"/>
                    <a:pt x="29" y="56"/>
                    <a:pt x="29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1" y="53"/>
                    <a:pt x="1" y="53"/>
                    <a:pt x="1" y="53"/>
                  </a:cubicBezTo>
                  <a:cubicBezTo>
                    <a:pt x="6" y="53"/>
                    <a:pt x="8" y="51"/>
                    <a:pt x="8" y="47"/>
                  </a:cubicBezTo>
                  <a:cubicBezTo>
                    <a:pt x="8" y="10"/>
                    <a:pt x="8" y="10"/>
                    <a:pt x="8" y="10"/>
                  </a:cubicBezTo>
                  <a:cubicBezTo>
                    <a:pt x="8" y="6"/>
                    <a:pt x="6" y="4"/>
                    <a:pt x="1" y="4"/>
                  </a:cubicBezTo>
                  <a:cubicBezTo>
                    <a:pt x="0" y="4"/>
                    <a:pt x="0" y="4"/>
                    <a:pt x="0" y="4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5" name="Freeform 39"/>
            <p:cNvSpPr>
              <a:spLocks/>
            </p:cNvSpPr>
            <p:nvPr userDrawn="1"/>
          </p:nvSpPr>
          <p:spPr bwMode="gray">
            <a:xfrm>
              <a:off x="3588" y="3506"/>
              <a:ext cx="54" cy="54"/>
            </a:xfrm>
            <a:custGeom>
              <a:avLst/>
              <a:gdLst>
                <a:gd name="T0" fmla="*/ 59 w 59"/>
                <a:gd name="T1" fmla="*/ 41 h 59"/>
                <a:gd name="T2" fmla="*/ 54 w 59"/>
                <a:gd name="T3" fmla="*/ 58 h 59"/>
                <a:gd name="T4" fmla="*/ 49 w 59"/>
                <a:gd name="T5" fmla="*/ 57 h 59"/>
                <a:gd name="T6" fmla="*/ 33 w 59"/>
                <a:gd name="T7" fmla="*/ 59 h 59"/>
                <a:gd name="T8" fmla="*/ 0 w 59"/>
                <a:gd name="T9" fmla="*/ 29 h 59"/>
                <a:gd name="T10" fmla="*/ 35 w 59"/>
                <a:gd name="T11" fmla="*/ 0 h 59"/>
                <a:gd name="T12" fmla="*/ 52 w 59"/>
                <a:gd name="T13" fmla="*/ 3 h 59"/>
                <a:gd name="T14" fmla="*/ 54 w 59"/>
                <a:gd name="T15" fmla="*/ 3 h 59"/>
                <a:gd name="T16" fmla="*/ 57 w 59"/>
                <a:gd name="T17" fmla="*/ 3 h 59"/>
                <a:gd name="T18" fmla="*/ 57 w 59"/>
                <a:gd name="T19" fmla="*/ 18 h 59"/>
                <a:gd name="T20" fmla="*/ 54 w 59"/>
                <a:gd name="T21" fmla="*/ 18 h 59"/>
                <a:gd name="T22" fmla="*/ 36 w 59"/>
                <a:gd name="T23" fmla="*/ 4 h 59"/>
                <a:gd name="T24" fmla="*/ 14 w 59"/>
                <a:gd name="T25" fmla="*/ 28 h 59"/>
                <a:gd name="T26" fmla="*/ 37 w 59"/>
                <a:gd name="T27" fmla="*/ 54 h 59"/>
                <a:gd name="T28" fmla="*/ 56 w 59"/>
                <a:gd name="T29" fmla="*/ 41 h 59"/>
                <a:gd name="T30" fmla="*/ 59 w 59"/>
                <a:gd name="T31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59" h="59">
                  <a:moveTo>
                    <a:pt x="59" y="41"/>
                  </a:moveTo>
                  <a:cubicBezTo>
                    <a:pt x="59" y="46"/>
                    <a:pt x="57" y="53"/>
                    <a:pt x="54" y="58"/>
                  </a:cubicBezTo>
                  <a:cubicBezTo>
                    <a:pt x="53" y="57"/>
                    <a:pt x="51" y="57"/>
                    <a:pt x="49" y="57"/>
                  </a:cubicBezTo>
                  <a:cubicBezTo>
                    <a:pt x="45" y="57"/>
                    <a:pt x="40" y="59"/>
                    <a:pt x="33" y="59"/>
                  </a:cubicBezTo>
                  <a:cubicBezTo>
                    <a:pt x="15" y="59"/>
                    <a:pt x="0" y="46"/>
                    <a:pt x="0" y="29"/>
                  </a:cubicBezTo>
                  <a:cubicBezTo>
                    <a:pt x="0" y="13"/>
                    <a:pt x="16" y="0"/>
                    <a:pt x="35" y="0"/>
                  </a:cubicBezTo>
                  <a:cubicBezTo>
                    <a:pt x="45" y="0"/>
                    <a:pt x="51" y="3"/>
                    <a:pt x="52" y="3"/>
                  </a:cubicBezTo>
                  <a:cubicBezTo>
                    <a:pt x="53" y="3"/>
                    <a:pt x="54" y="3"/>
                    <a:pt x="54" y="3"/>
                  </a:cubicBezTo>
                  <a:cubicBezTo>
                    <a:pt x="57" y="3"/>
                    <a:pt x="57" y="3"/>
                    <a:pt x="57" y="3"/>
                  </a:cubicBezTo>
                  <a:cubicBezTo>
                    <a:pt x="57" y="18"/>
                    <a:pt x="57" y="18"/>
                    <a:pt x="57" y="18"/>
                  </a:cubicBezTo>
                  <a:cubicBezTo>
                    <a:pt x="54" y="18"/>
                    <a:pt x="54" y="18"/>
                    <a:pt x="54" y="18"/>
                  </a:cubicBezTo>
                  <a:cubicBezTo>
                    <a:pt x="51" y="9"/>
                    <a:pt x="45" y="4"/>
                    <a:pt x="36" y="4"/>
                  </a:cubicBezTo>
                  <a:cubicBezTo>
                    <a:pt x="23" y="4"/>
                    <a:pt x="14" y="14"/>
                    <a:pt x="14" y="28"/>
                  </a:cubicBezTo>
                  <a:cubicBezTo>
                    <a:pt x="14" y="43"/>
                    <a:pt x="24" y="54"/>
                    <a:pt x="37" y="54"/>
                  </a:cubicBezTo>
                  <a:cubicBezTo>
                    <a:pt x="45" y="54"/>
                    <a:pt x="52" y="49"/>
                    <a:pt x="56" y="41"/>
                  </a:cubicBezTo>
                  <a:lnTo>
                    <a:pt x="59" y="41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6" name="Freeform 40"/>
            <p:cNvSpPr>
              <a:spLocks/>
            </p:cNvSpPr>
            <p:nvPr userDrawn="1"/>
          </p:nvSpPr>
          <p:spPr bwMode="gray">
            <a:xfrm>
              <a:off x="3656" y="3507"/>
              <a:ext cx="51" cy="51"/>
            </a:xfrm>
            <a:custGeom>
              <a:avLst/>
              <a:gdLst>
                <a:gd name="T0" fmla="*/ 43 w 56"/>
                <a:gd name="T1" fmla="*/ 5 h 56"/>
                <a:gd name="T2" fmla="*/ 24 w 56"/>
                <a:gd name="T3" fmla="*/ 5 h 56"/>
                <a:gd name="T4" fmla="*/ 24 w 56"/>
                <a:gd name="T5" fmla="*/ 25 h 56"/>
                <a:gd name="T6" fmla="*/ 38 w 56"/>
                <a:gd name="T7" fmla="*/ 25 h 56"/>
                <a:gd name="T8" fmla="*/ 45 w 56"/>
                <a:gd name="T9" fmla="*/ 19 h 56"/>
                <a:gd name="T10" fmla="*/ 49 w 56"/>
                <a:gd name="T11" fmla="*/ 19 h 56"/>
                <a:gd name="T12" fmla="*/ 49 w 56"/>
                <a:gd name="T13" fmla="*/ 37 h 56"/>
                <a:gd name="T14" fmla="*/ 45 w 56"/>
                <a:gd name="T15" fmla="*/ 37 h 56"/>
                <a:gd name="T16" fmla="*/ 37 w 56"/>
                <a:gd name="T17" fmla="*/ 30 h 56"/>
                <a:gd name="T18" fmla="*/ 24 w 56"/>
                <a:gd name="T19" fmla="*/ 30 h 56"/>
                <a:gd name="T20" fmla="*/ 24 w 56"/>
                <a:gd name="T21" fmla="*/ 47 h 56"/>
                <a:gd name="T22" fmla="*/ 27 w 56"/>
                <a:gd name="T23" fmla="*/ 51 h 56"/>
                <a:gd name="T24" fmla="*/ 42 w 56"/>
                <a:gd name="T25" fmla="*/ 51 h 56"/>
                <a:gd name="T26" fmla="*/ 52 w 56"/>
                <a:gd name="T27" fmla="*/ 42 h 56"/>
                <a:gd name="T28" fmla="*/ 56 w 56"/>
                <a:gd name="T29" fmla="*/ 42 h 56"/>
                <a:gd name="T30" fmla="*/ 55 w 56"/>
                <a:gd name="T31" fmla="*/ 56 h 56"/>
                <a:gd name="T32" fmla="*/ 0 w 56"/>
                <a:gd name="T33" fmla="*/ 56 h 56"/>
                <a:gd name="T34" fmla="*/ 0 w 56"/>
                <a:gd name="T35" fmla="*/ 53 h 56"/>
                <a:gd name="T36" fmla="*/ 4 w 56"/>
                <a:gd name="T37" fmla="*/ 53 h 56"/>
                <a:gd name="T38" fmla="*/ 11 w 56"/>
                <a:gd name="T39" fmla="*/ 46 h 56"/>
                <a:gd name="T40" fmla="*/ 11 w 56"/>
                <a:gd name="T41" fmla="*/ 10 h 56"/>
                <a:gd name="T42" fmla="*/ 3 w 56"/>
                <a:gd name="T43" fmla="*/ 4 h 56"/>
                <a:gd name="T44" fmla="*/ 2 w 56"/>
                <a:gd name="T45" fmla="*/ 4 h 56"/>
                <a:gd name="T46" fmla="*/ 2 w 56"/>
                <a:gd name="T47" fmla="*/ 0 h 56"/>
                <a:gd name="T48" fmla="*/ 52 w 56"/>
                <a:gd name="T49" fmla="*/ 0 h 56"/>
                <a:gd name="T50" fmla="*/ 53 w 56"/>
                <a:gd name="T51" fmla="*/ 13 h 56"/>
                <a:gd name="T52" fmla="*/ 50 w 56"/>
                <a:gd name="T53" fmla="*/ 13 h 56"/>
                <a:gd name="T54" fmla="*/ 43 w 56"/>
                <a:gd name="T55" fmla="*/ 5 h 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56" h="56">
                  <a:moveTo>
                    <a:pt x="43" y="5"/>
                  </a:moveTo>
                  <a:cubicBezTo>
                    <a:pt x="24" y="5"/>
                    <a:pt x="24" y="5"/>
                    <a:pt x="24" y="5"/>
                  </a:cubicBezTo>
                  <a:cubicBezTo>
                    <a:pt x="24" y="25"/>
                    <a:pt x="24" y="25"/>
                    <a:pt x="24" y="25"/>
                  </a:cubicBezTo>
                  <a:cubicBezTo>
                    <a:pt x="38" y="25"/>
                    <a:pt x="38" y="25"/>
                    <a:pt x="38" y="25"/>
                  </a:cubicBezTo>
                  <a:cubicBezTo>
                    <a:pt x="43" y="25"/>
                    <a:pt x="45" y="24"/>
                    <a:pt x="45" y="19"/>
                  </a:cubicBezTo>
                  <a:cubicBezTo>
                    <a:pt x="49" y="19"/>
                    <a:pt x="49" y="19"/>
                    <a:pt x="49" y="19"/>
                  </a:cubicBezTo>
                  <a:cubicBezTo>
                    <a:pt x="49" y="37"/>
                    <a:pt x="49" y="37"/>
                    <a:pt x="49" y="37"/>
                  </a:cubicBezTo>
                  <a:cubicBezTo>
                    <a:pt x="45" y="37"/>
                    <a:pt x="45" y="37"/>
                    <a:pt x="45" y="37"/>
                  </a:cubicBezTo>
                  <a:cubicBezTo>
                    <a:pt x="45" y="32"/>
                    <a:pt x="44" y="30"/>
                    <a:pt x="37" y="30"/>
                  </a:cubicBezTo>
                  <a:cubicBezTo>
                    <a:pt x="24" y="30"/>
                    <a:pt x="24" y="30"/>
                    <a:pt x="24" y="30"/>
                  </a:cubicBezTo>
                  <a:cubicBezTo>
                    <a:pt x="24" y="47"/>
                    <a:pt x="24" y="47"/>
                    <a:pt x="24" y="47"/>
                  </a:cubicBezTo>
                  <a:cubicBezTo>
                    <a:pt x="24" y="51"/>
                    <a:pt x="24" y="51"/>
                    <a:pt x="27" y="51"/>
                  </a:cubicBezTo>
                  <a:cubicBezTo>
                    <a:pt x="42" y="51"/>
                    <a:pt x="42" y="51"/>
                    <a:pt x="42" y="51"/>
                  </a:cubicBezTo>
                  <a:cubicBezTo>
                    <a:pt x="48" y="51"/>
                    <a:pt x="51" y="50"/>
                    <a:pt x="52" y="42"/>
                  </a:cubicBezTo>
                  <a:cubicBezTo>
                    <a:pt x="56" y="42"/>
                    <a:pt x="56" y="42"/>
                    <a:pt x="56" y="42"/>
                  </a:cubicBezTo>
                  <a:cubicBezTo>
                    <a:pt x="55" y="56"/>
                    <a:pt x="55" y="56"/>
                    <a:pt x="55" y="56"/>
                  </a:cubicBezTo>
                  <a:cubicBezTo>
                    <a:pt x="0" y="56"/>
                    <a:pt x="0" y="56"/>
                    <a:pt x="0" y="56"/>
                  </a:cubicBezTo>
                  <a:cubicBezTo>
                    <a:pt x="0" y="53"/>
                    <a:pt x="0" y="53"/>
                    <a:pt x="0" y="53"/>
                  </a:cubicBezTo>
                  <a:cubicBezTo>
                    <a:pt x="4" y="53"/>
                    <a:pt x="4" y="53"/>
                    <a:pt x="4" y="53"/>
                  </a:cubicBezTo>
                  <a:cubicBezTo>
                    <a:pt x="9" y="53"/>
                    <a:pt x="11" y="51"/>
                    <a:pt x="11" y="46"/>
                  </a:cubicBezTo>
                  <a:cubicBezTo>
                    <a:pt x="11" y="10"/>
                    <a:pt x="11" y="10"/>
                    <a:pt x="11" y="10"/>
                  </a:cubicBezTo>
                  <a:cubicBezTo>
                    <a:pt x="11" y="5"/>
                    <a:pt x="9" y="4"/>
                    <a:pt x="3" y="4"/>
                  </a:cubicBezTo>
                  <a:cubicBezTo>
                    <a:pt x="2" y="4"/>
                    <a:pt x="2" y="4"/>
                    <a:pt x="2" y="4"/>
                  </a:cubicBezTo>
                  <a:cubicBezTo>
                    <a:pt x="2" y="0"/>
                    <a:pt x="2" y="0"/>
                    <a:pt x="2" y="0"/>
                  </a:cubicBezTo>
                  <a:cubicBezTo>
                    <a:pt x="52" y="0"/>
                    <a:pt x="52" y="0"/>
                    <a:pt x="52" y="0"/>
                  </a:cubicBezTo>
                  <a:cubicBezTo>
                    <a:pt x="53" y="13"/>
                    <a:pt x="53" y="13"/>
                    <a:pt x="53" y="13"/>
                  </a:cubicBezTo>
                  <a:cubicBezTo>
                    <a:pt x="50" y="13"/>
                    <a:pt x="50" y="13"/>
                    <a:pt x="50" y="13"/>
                  </a:cubicBezTo>
                  <a:cubicBezTo>
                    <a:pt x="49" y="7"/>
                    <a:pt x="48" y="5"/>
                    <a:pt x="43" y="5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7" name="Freeform 41"/>
            <p:cNvSpPr>
              <a:spLocks/>
            </p:cNvSpPr>
            <p:nvPr userDrawn="1"/>
          </p:nvSpPr>
          <p:spPr bwMode="gray">
            <a:xfrm>
              <a:off x="3727" y="3506"/>
              <a:ext cx="37" cy="54"/>
            </a:xfrm>
            <a:custGeom>
              <a:avLst/>
              <a:gdLst>
                <a:gd name="T0" fmla="*/ 0 w 41"/>
                <a:gd name="T1" fmla="*/ 41 h 59"/>
                <a:gd name="T2" fmla="*/ 3 w 41"/>
                <a:gd name="T3" fmla="*/ 41 h 59"/>
                <a:gd name="T4" fmla="*/ 19 w 41"/>
                <a:gd name="T5" fmla="*/ 54 h 59"/>
                <a:gd name="T6" fmla="*/ 29 w 41"/>
                <a:gd name="T7" fmla="*/ 45 h 59"/>
                <a:gd name="T8" fmla="*/ 0 w 41"/>
                <a:gd name="T9" fmla="*/ 14 h 59"/>
                <a:gd name="T10" fmla="*/ 19 w 41"/>
                <a:gd name="T11" fmla="*/ 0 h 59"/>
                <a:gd name="T12" fmla="*/ 33 w 41"/>
                <a:gd name="T13" fmla="*/ 2 h 59"/>
                <a:gd name="T14" fmla="*/ 35 w 41"/>
                <a:gd name="T15" fmla="*/ 1 h 59"/>
                <a:gd name="T16" fmla="*/ 36 w 41"/>
                <a:gd name="T17" fmla="*/ 1 h 59"/>
                <a:gd name="T18" fmla="*/ 38 w 41"/>
                <a:gd name="T19" fmla="*/ 16 h 59"/>
                <a:gd name="T20" fmla="*/ 35 w 41"/>
                <a:gd name="T21" fmla="*/ 16 h 59"/>
                <a:gd name="T22" fmla="*/ 29 w 41"/>
                <a:gd name="T23" fmla="*/ 7 h 59"/>
                <a:gd name="T24" fmla="*/ 20 w 41"/>
                <a:gd name="T25" fmla="*/ 4 h 59"/>
                <a:gd name="T26" fmla="*/ 11 w 41"/>
                <a:gd name="T27" fmla="*/ 10 h 59"/>
                <a:gd name="T28" fmla="*/ 36 w 41"/>
                <a:gd name="T29" fmla="*/ 30 h 59"/>
                <a:gd name="T30" fmla="*/ 41 w 41"/>
                <a:gd name="T31" fmla="*/ 42 h 59"/>
                <a:gd name="T32" fmla="*/ 22 w 41"/>
                <a:gd name="T33" fmla="*/ 59 h 59"/>
                <a:gd name="T34" fmla="*/ 6 w 41"/>
                <a:gd name="T35" fmla="*/ 56 h 59"/>
                <a:gd name="T36" fmla="*/ 5 w 41"/>
                <a:gd name="T37" fmla="*/ 57 h 59"/>
                <a:gd name="T38" fmla="*/ 2 w 41"/>
                <a:gd name="T39" fmla="*/ 57 h 59"/>
                <a:gd name="T40" fmla="*/ 0 w 41"/>
                <a:gd name="T41" fmla="*/ 41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1" h="59">
                  <a:moveTo>
                    <a:pt x="0" y="41"/>
                  </a:moveTo>
                  <a:cubicBezTo>
                    <a:pt x="3" y="41"/>
                    <a:pt x="3" y="41"/>
                    <a:pt x="3" y="41"/>
                  </a:cubicBezTo>
                  <a:cubicBezTo>
                    <a:pt x="6" y="50"/>
                    <a:pt x="12" y="54"/>
                    <a:pt x="19" y="54"/>
                  </a:cubicBezTo>
                  <a:cubicBezTo>
                    <a:pt x="25" y="54"/>
                    <a:pt x="29" y="51"/>
                    <a:pt x="29" y="45"/>
                  </a:cubicBezTo>
                  <a:cubicBezTo>
                    <a:pt x="29" y="32"/>
                    <a:pt x="0" y="32"/>
                    <a:pt x="0" y="14"/>
                  </a:cubicBezTo>
                  <a:cubicBezTo>
                    <a:pt x="0" y="6"/>
                    <a:pt x="8" y="0"/>
                    <a:pt x="19" y="0"/>
                  </a:cubicBezTo>
                  <a:cubicBezTo>
                    <a:pt x="26" y="0"/>
                    <a:pt x="31" y="2"/>
                    <a:pt x="33" y="2"/>
                  </a:cubicBezTo>
                  <a:cubicBezTo>
                    <a:pt x="33" y="2"/>
                    <a:pt x="34" y="2"/>
                    <a:pt x="35" y="1"/>
                  </a:cubicBezTo>
                  <a:cubicBezTo>
                    <a:pt x="36" y="1"/>
                    <a:pt x="36" y="1"/>
                    <a:pt x="36" y="1"/>
                  </a:cubicBezTo>
                  <a:cubicBezTo>
                    <a:pt x="38" y="16"/>
                    <a:pt x="38" y="16"/>
                    <a:pt x="38" y="16"/>
                  </a:cubicBezTo>
                  <a:cubicBezTo>
                    <a:pt x="35" y="16"/>
                    <a:pt x="35" y="16"/>
                    <a:pt x="35" y="16"/>
                  </a:cubicBezTo>
                  <a:cubicBezTo>
                    <a:pt x="34" y="12"/>
                    <a:pt x="32" y="9"/>
                    <a:pt x="29" y="7"/>
                  </a:cubicBezTo>
                  <a:cubicBezTo>
                    <a:pt x="26" y="5"/>
                    <a:pt x="23" y="4"/>
                    <a:pt x="20" y="4"/>
                  </a:cubicBezTo>
                  <a:cubicBezTo>
                    <a:pt x="15" y="4"/>
                    <a:pt x="11" y="6"/>
                    <a:pt x="11" y="10"/>
                  </a:cubicBezTo>
                  <a:cubicBezTo>
                    <a:pt x="11" y="18"/>
                    <a:pt x="26" y="20"/>
                    <a:pt x="36" y="30"/>
                  </a:cubicBezTo>
                  <a:cubicBezTo>
                    <a:pt x="40" y="34"/>
                    <a:pt x="41" y="37"/>
                    <a:pt x="41" y="42"/>
                  </a:cubicBezTo>
                  <a:cubicBezTo>
                    <a:pt x="41" y="51"/>
                    <a:pt x="33" y="59"/>
                    <a:pt x="22" y="59"/>
                  </a:cubicBezTo>
                  <a:cubicBezTo>
                    <a:pt x="15" y="59"/>
                    <a:pt x="8" y="56"/>
                    <a:pt x="6" y="56"/>
                  </a:cubicBezTo>
                  <a:cubicBezTo>
                    <a:pt x="6" y="56"/>
                    <a:pt x="5" y="56"/>
                    <a:pt x="5" y="57"/>
                  </a:cubicBezTo>
                  <a:cubicBezTo>
                    <a:pt x="2" y="57"/>
                    <a:pt x="2" y="57"/>
                    <a:pt x="2" y="57"/>
                  </a:cubicBezTo>
                  <a:lnTo>
                    <a:pt x="0" y="41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38" name="Freeform 42"/>
            <p:cNvSpPr>
              <a:spLocks/>
            </p:cNvSpPr>
            <p:nvPr userDrawn="1"/>
          </p:nvSpPr>
          <p:spPr bwMode="gray">
            <a:xfrm>
              <a:off x="2367" y="3129"/>
              <a:ext cx="0" cy="457"/>
            </a:xfrm>
            <a:custGeom>
              <a:avLst/>
              <a:gdLst>
                <a:gd name="T0" fmla="*/ 457 h 457"/>
                <a:gd name="T1" fmla="*/ 0 h 457"/>
                <a:gd name="T2" fmla="*/ 457 h 457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</a:cxnLst>
              <a:rect l="0" t="0" r="r" b="b"/>
              <a:pathLst>
                <a:path h="457">
                  <a:moveTo>
                    <a:pt x="0" y="457"/>
                  </a:moveTo>
                  <a:lnTo>
                    <a:pt x="0" y="0"/>
                  </a:lnTo>
                  <a:lnTo>
                    <a:pt x="0" y="457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0" name="Freeform 44"/>
            <p:cNvSpPr>
              <a:spLocks/>
            </p:cNvSpPr>
            <p:nvPr userDrawn="1"/>
          </p:nvSpPr>
          <p:spPr bwMode="gray">
            <a:xfrm>
              <a:off x="2019" y="3217"/>
              <a:ext cx="216" cy="36"/>
            </a:xfrm>
            <a:custGeom>
              <a:avLst/>
              <a:gdLst>
                <a:gd name="T0" fmla="*/ 127 w 237"/>
                <a:gd name="T1" fmla="*/ 13 h 39"/>
                <a:gd name="T2" fmla="*/ 128 w 237"/>
                <a:gd name="T3" fmla="*/ 14 h 39"/>
                <a:gd name="T4" fmla="*/ 210 w 237"/>
                <a:gd name="T5" fmla="*/ 39 h 39"/>
                <a:gd name="T6" fmla="*/ 230 w 237"/>
                <a:gd name="T7" fmla="*/ 38 h 39"/>
                <a:gd name="T8" fmla="*/ 236 w 237"/>
                <a:gd name="T9" fmla="*/ 25 h 39"/>
                <a:gd name="T10" fmla="*/ 236 w 237"/>
                <a:gd name="T11" fmla="*/ 22 h 39"/>
                <a:gd name="T12" fmla="*/ 118 w 237"/>
                <a:gd name="T13" fmla="*/ 0 h 39"/>
                <a:gd name="T14" fmla="*/ 2 w 237"/>
                <a:gd name="T15" fmla="*/ 20 h 39"/>
                <a:gd name="T16" fmla="*/ 0 w 237"/>
                <a:gd name="T17" fmla="*/ 23 h 39"/>
                <a:gd name="T18" fmla="*/ 1 w 237"/>
                <a:gd name="T19" fmla="*/ 26 h 39"/>
                <a:gd name="T20" fmla="*/ 3 w 237"/>
                <a:gd name="T21" fmla="*/ 30 h 39"/>
                <a:gd name="T22" fmla="*/ 6 w 237"/>
                <a:gd name="T23" fmla="*/ 30 h 39"/>
                <a:gd name="T24" fmla="*/ 7 w 237"/>
                <a:gd name="T25" fmla="*/ 29 h 39"/>
                <a:gd name="T26" fmla="*/ 7 w 237"/>
                <a:gd name="T27" fmla="*/ 27 h 39"/>
                <a:gd name="T28" fmla="*/ 7 w 237"/>
                <a:gd name="T29" fmla="*/ 24 h 39"/>
                <a:gd name="T30" fmla="*/ 11 w 237"/>
                <a:gd name="T31" fmla="*/ 22 h 39"/>
                <a:gd name="T32" fmla="*/ 13 w 237"/>
                <a:gd name="T33" fmla="*/ 24 h 39"/>
                <a:gd name="T34" fmla="*/ 15 w 237"/>
                <a:gd name="T35" fmla="*/ 26 h 39"/>
                <a:gd name="T36" fmla="*/ 27 w 237"/>
                <a:gd name="T37" fmla="*/ 23 h 39"/>
                <a:gd name="T38" fmla="*/ 30 w 237"/>
                <a:gd name="T39" fmla="*/ 22 h 39"/>
                <a:gd name="T40" fmla="*/ 30 w 237"/>
                <a:gd name="T41" fmla="*/ 19 h 39"/>
                <a:gd name="T42" fmla="*/ 32 w 237"/>
                <a:gd name="T43" fmla="*/ 16 h 39"/>
                <a:gd name="T44" fmla="*/ 37 w 237"/>
                <a:gd name="T45" fmla="*/ 14 h 39"/>
                <a:gd name="T46" fmla="*/ 41 w 237"/>
                <a:gd name="T47" fmla="*/ 17 h 39"/>
                <a:gd name="T48" fmla="*/ 41 w 237"/>
                <a:gd name="T49" fmla="*/ 20 h 39"/>
                <a:gd name="T50" fmla="*/ 60 w 237"/>
                <a:gd name="T51" fmla="*/ 17 h 39"/>
                <a:gd name="T52" fmla="*/ 63 w 237"/>
                <a:gd name="T53" fmla="*/ 16 h 39"/>
                <a:gd name="T54" fmla="*/ 64 w 237"/>
                <a:gd name="T55" fmla="*/ 13 h 39"/>
                <a:gd name="T56" fmla="*/ 66 w 237"/>
                <a:gd name="T57" fmla="*/ 10 h 39"/>
                <a:gd name="T58" fmla="*/ 74 w 237"/>
                <a:gd name="T59" fmla="*/ 9 h 39"/>
                <a:gd name="T60" fmla="*/ 79 w 237"/>
                <a:gd name="T61" fmla="*/ 12 h 39"/>
                <a:gd name="T62" fmla="*/ 79 w 237"/>
                <a:gd name="T63" fmla="*/ 15 h 39"/>
                <a:gd name="T64" fmla="*/ 81 w 237"/>
                <a:gd name="T65" fmla="*/ 15 h 39"/>
                <a:gd name="T66" fmla="*/ 106 w 237"/>
                <a:gd name="T67" fmla="*/ 14 h 39"/>
                <a:gd name="T68" fmla="*/ 108 w 237"/>
                <a:gd name="T69" fmla="*/ 13 h 39"/>
                <a:gd name="T70" fmla="*/ 109 w 237"/>
                <a:gd name="T71" fmla="*/ 12 h 39"/>
                <a:gd name="T72" fmla="*/ 109 w 237"/>
                <a:gd name="T73" fmla="*/ 8 h 39"/>
                <a:gd name="T74" fmla="*/ 113 w 237"/>
                <a:gd name="T75" fmla="*/ 8 h 39"/>
                <a:gd name="T76" fmla="*/ 121 w 237"/>
                <a:gd name="T77" fmla="*/ 8 h 39"/>
                <a:gd name="T78" fmla="*/ 126 w 237"/>
                <a:gd name="T79" fmla="*/ 8 h 39"/>
                <a:gd name="T80" fmla="*/ 126 w 237"/>
                <a:gd name="T81" fmla="*/ 12 h 39"/>
                <a:gd name="T82" fmla="*/ 127 w 237"/>
                <a:gd name="T83" fmla="*/ 13 h 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237" h="39">
                  <a:moveTo>
                    <a:pt x="127" y="13"/>
                  </a:moveTo>
                  <a:cubicBezTo>
                    <a:pt x="127" y="14"/>
                    <a:pt x="128" y="14"/>
                    <a:pt x="128" y="14"/>
                  </a:cubicBezTo>
                  <a:cubicBezTo>
                    <a:pt x="178" y="12"/>
                    <a:pt x="207" y="31"/>
                    <a:pt x="210" y="39"/>
                  </a:cubicBezTo>
                  <a:cubicBezTo>
                    <a:pt x="230" y="38"/>
                    <a:pt x="230" y="38"/>
                    <a:pt x="230" y="38"/>
                  </a:cubicBezTo>
                  <a:cubicBezTo>
                    <a:pt x="236" y="25"/>
                    <a:pt x="236" y="25"/>
                    <a:pt x="236" y="25"/>
                  </a:cubicBezTo>
                  <a:cubicBezTo>
                    <a:pt x="237" y="24"/>
                    <a:pt x="236" y="22"/>
                    <a:pt x="236" y="22"/>
                  </a:cubicBezTo>
                  <a:cubicBezTo>
                    <a:pt x="230" y="15"/>
                    <a:pt x="179" y="0"/>
                    <a:pt x="118" y="0"/>
                  </a:cubicBezTo>
                  <a:cubicBezTo>
                    <a:pt x="52" y="0"/>
                    <a:pt x="11" y="13"/>
                    <a:pt x="2" y="20"/>
                  </a:cubicBezTo>
                  <a:cubicBezTo>
                    <a:pt x="2" y="20"/>
                    <a:pt x="0" y="21"/>
                    <a:pt x="0" y="23"/>
                  </a:cubicBezTo>
                  <a:cubicBezTo>
                    <a:pt x="0" y="24"/>
                    <a:pt x="1" y="26"/>
                    <a:pt x="1" y="26"/>
                  </a:cubicBezTo>
                  <a:cubicBezTo>
                    <a:pt x="3" y="30"/>
                    <a:pt x="3" y="30"/>
                    <a:pt x="3" y="30"/>
                  </a:cubicBezTo>
                  <a:cubicBezTo>
                    <a:pt x="4" y="31"/>
                    <a:pt x="4" y="31"/>
                    <a:pt x="6" y="30"/>
                  </a:cubicBezTo>
                  <a:cubicBezTo>
                    <a:pt x="6" y="30"/>
                    <a:pt x="7" y="30"/>
                    <a:pt x="7" y="29"/>
                  </a:cubicBezTo>
                  <a:cubicBezTo>
                    <a:pt x="7" y="28"/>
                    <a:pt x="7" y="27"/>
                    <a:pt x="7" y="27"/>
                  </a:cubicBezTo>
                  <a:cubicBezTo>
                    <a:pt x="5" y="24"/>
                    <a:pt x="7" y="24"/>
                    <a:pt x="7" y="24"/>
                  </a:cubicBezTo>
                  <a:cubicBezTo>
                    <a:pt x="11" y="22"/>
                    <a:pt x="11" y="22"/>
                    <a:pt x="11" y="22"/>
                  </a:cubicBezTo>
                  <a:cubicBezTo>
                    <a:pt x="13" y="22"/>
                    <a:pt x="13" y="23"/>
                    <a:pt x="13" y="24"/>
                  </a:cubicBezTo>
                  <a:cubicBezTo>
                    <a:pt x="13" y="24"/>
                    <a:pt x="14" y="26"/>
                    <a:pt x="15" y="26"/>
                  </a:cubicBezTo>
                  <a:cubicBezTo>
                    <a:pt x="16" y="27"/>
                    <a:pt x="19" y="25"/>
                    <a:pt x="27" y="23"/>
                  </a:cubicBezTo>
                  <a:cubicBezTo>
                    <a:pt x="28" y="23"/>
                    <a:pt x="28" y="23"/>
                    <a:pt x="30" y="22"/>
                  </a:cubicBezTo>
                  <a:cubicBezTo>
                    <a:pt x="30" y="22"/>
                    <a:pt x="30" y="19"/>
                    <a:pt x="30" y="19"/>
                  </a:cubicBezTo>
                  <a:cubicBezTo>
                    <a:pt x="29" y="18"/>
                    <a:pt x="29" y="16"/>
                    <a:pt x="32" y="16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40" y="14"/>
                    <a:pt x="40" y="15"/>
                    <a:pt x="41" y="17"/>
                  </a:cubicBezTo>
                  <a:cubicBezTo>
                    <a:pt x="41" y="17"/>
                    <a:pt x="41" y="19"/>
                    <a:pt x="41" y="20"/>
                  </a:cubicBezTo>
                  <a:cubicBezTo>
                    <a:pt x="42" y="21"/>
                    <a:pt x="43" y="19"/>
                    <a:pt x="60" y="17"/>
                  </a:cubicBezTo>
                  <a:cubicBezTo>
                    <a:pt x="60" y="17"/>
                    <a:pt x="63" y="17"/>
                    <a:pt x="63" y="16"/>
                  </a:cubicBezTo>
                  <a:cubicBezTo>
                    <a:pt x="64" y="15"/>
                    <a:pt x="64" y="13"/>
                    <a:pt x="64" y="13"/>
                  </a:cubicBezTo>
                  <a:cubicBezTo>
                    <a:pt x="63" y="11"/>
                    <a:pt x="62" y="10"/>
                    <a:pt x="66" y="10"/>
                  </a:cubicBezTo>
                  <a:cubicBezTo>
                    <a:pt x="74" y="9"/>
                    <a:pt x="74" y="9"/>
                    <a:pt x="74" y="9"/>
                  </a:cubicBezTo>
                  <a:cubicBezTo>
                    <a:pt x="79" y="8"/>
                    <a:pt x="78" y="10"/>
                    <a:pt x="79" y="12"/>
                  </a:cubicBezTo>
                  <a:cubicBezTo>
                    <a:pt x="79" y="12"/>
                    <a:pt x="79" y="14"/>
                    <a:pt x="79" y="15"/>
                  </a:cubicBezTo>
                  <a:cubicBezTo>
                    <a:pt x="80" y="15"/>
                    <a:pt x="81" y="15"/>
                    <a:pt x="81" y="15"/>
                  </a:cubicBezTo>
                  <a:cubicBezTo>
                    <a:pt x="91" y="14"/>
                    <a:pt x="96" y="14"/>
                    <a:pt x="106" y="14"/>
                  </a:cubicBezTo>
                  <a:cubicBezTo>
                    <a:pt x="106" y="14"/>
                    <a:pt x="108" y="14"/>
                    <a:pt x="108" y="13"/>
                  </a:cubicBezTo>
                  <a:cubicBezTo>
                    <a:pt x="109" y="12"/>
                    <a:pt x="109" y="12"/>
                    <a:pt x="109" y="12"/>
                  </a:cubicBezTo>
                  <a:cubicBezTo>
                    <a:pt x="109" y="11"/>
                    <a:pt x="109" y="9"/>
                    <a:pt x="109" y="8"/>
                  </a:cubicBezTo>
                  <a:cubicBezTo>
                    <a:pt x="110" y="7"/>
                    <a:pt x="111" y="8"/>
                    <a:pt x="113" y="8"/>
                  </a:cubicBezTo>
                  <a:cubicBezTo>
                    <a:pt x="121" y="8"/>
                    <a:pt x="121" y="8"/>
                    <a:pt x="121" y="8"/>
                  </a:cubicBezTo>
                  <a:cubicBezTo>
                    <a:pt x="123" y="8"/>
                    <a:pt x="125" y="7"/>
                    <a:pt x="126" y="8"/>
                  </a:cubicBezTo>
                  <a:cubicBezTo>
                    <a:pt x="127" y="9"/>
                    <a:pt x="126" y="12"/>
                    <a:pt x="126" y="12"/>
                  </a:cubicBezTo>
                  <a:cubicBezTo>
                    <a:pt x="126" y="12"/>
                    <a:pt x="126" y="13"/>
                    <a:pt x="127" y="13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1" name="Freeform 45"/>
            <p:cNvSpPr>
              <a:spLocks/>
            </p:cNvSpPr>
            <p:nvPr userDrawn="1"/>
          </p:nvSpPr>
          <p:spPr bwMode="gray">
            <a:xfrm>
              <a:off x="2003" y="3154"/>
              <a:ext cx="247" cy="83"/>
            </a:xfrm>
            <a:custGeom>
              <a:avLst/>
              <a:gdLst>
                <a:gd name="T0" fmla="*/ 135 w 271"/>
                <a:gd name="T1" fmla="*/ 0 h 91"/>
                <a:gd name="T2" fmla="*/ 36 w 271"/>
                <a:gd name="T3" fmla="*/ 35 h 91"/>
                <a:gd name="T4" fmla="*/ 35 w 271"/>
                <a:gd name="T5" fmla="*/ 36 h 91"/>
                <a:gd name="T6" fmla="*/ 37 w 271"/>
                <a:gd name="T7" fmla="*/ 38 h 91"/>
                <a:gd name="T8" fmla="*/ 140 w 271"/>
                <a:gd name="T9" fmla="*/ 48 h 91"/>
                <a:gd name="T10" fmla="*/ 140 w 271"/>
                <a:gd name="T11" fmla="*/ 49 h 91"/>
                <a:gd name="T12" fmla="*/ 85 w 271"/>
                <a:gd name="T13" fmla="*/ 52 h 91"/>
                <a:gd name="T14" fmla="*/ 46 w 271"/>
                <a:gd name="T15" fmla="*/ 59 h 91"/>
                <a:gd name="T16" fmla="*/ 7 w 271"/>
                <a:gd name="T17" fmla="*/ 75 h 91"/>
                <a:gd name="T18" fmla="*/ 3 w 271"/>
                <a:gd name="T19" fmla="*/ 78 h 91"/>
                <a:gd name="T20" fmla="*/ 2 w 271"/>
                <a:gd name="T21" fmla="*/ 82 h 91"/>
                <a:gd name="T22" fmla="*/ 1 w 271"/>
                <a:gd name="T23" fmla="*/ 88 h 91"/>
                <a:gd name="T24" fmla="*/ 3 w 271"/>
                <a:gd name="T25" fmla="*/ 88 h 91"/>
                <a:gd name="T26" fmla="*/ 21 w 271"/>
                <a:gd name="T27" fmla="*/ 77 h 91"/>
                <a:gd name="T28" fmla="*/ 61 w 271"/>
                <a:gd name="T29" fmla="*/ 65 h 91"/>
                <a:gd name="T30" fmla="*/ 133 w 271"/>
                <a:gd name="T31" fmla="*/ 58 h 91"/>
                <a:gd name="T32" fmla="*/ 208 w 271"/>
                <a:gd name="T33" fmla="*/ 65 h 91"/>
                <a:gd name="T34" fmla="*/ 257 w 271"/>
                <a:gd name="T35" fmla="*/ 80 h 91"/>
                <a:gd name="T36" fmla="*/ 268 w 271"/>
                <a:gd name="T37" fmla="*/ 88 h 91"/>
                <a:gd name="T38" fmla="*/ 271 w 271"/>
                <a:gd name="T39" fmla="*/ 88 h 91"/>
                <a:gd name="T40" fmla="*/ 266 w 271"/>
                <a:gd name="T41" fmla="*/ 76 h 91"/>
                <a:gd name="T42" fmla="*/ 135 w 271"/>
                <a:gd name="T43" fmla="*/ 0 h 9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71" h="91">
                  <a:moveTo>
                    <a:pt x="135" y="0"/>
                  </a:moveTo>
                  <a:cubicBezTo>
                    <a:pt x="86" y="0"/>
                    <a:pt x="55" y="16"/>
                    <a:pt x="36" y="35"/>
                  </a:cubicBezTo>
                  <a:cubicBezTo>
                    <a:pt x="36" y="35"/>
                    <a:pt x="36" y="35"/>
                    <a:pt x="35" y="36"/>
                  </a:cubicBezTo>
                  <a:cubicBezTo>
                    <a:pt x="35" y="37"/>
                    <a:pt x="35" y="38"/>
                    <a:pt x="37" y="38"/>
                  </a:cubicBezTo>
                  <a:cubicBezTo>
                    <a:pt x="79" y="20"/>
                    <a:pt x="126" y="31"/>
                    <a:pt x="140" y="48"/>
                  </a:cubicBezTo>
                  <a:cubicBezTo>
                    <a:pt x="141" y="48"/>
                    <a:pt x="140" y="49"/>
                    <a:pt x="140" y="49"/>
                  </a:cubicBezTo>
                  <a:cubicBezTo>
                    <a:pt x="125" y="49"/>
                    <a:pt x="112" y="48"/>
                    <a:pt x="85" y="52"/>
                  </a:cubicBezTo>
                  <a:cubicBezTo>
                    <a:pt x="70" y="54"/>
                    <a:pt x="57" y="56"/>
                    <a:pt x="46" y="59"/>
                  </a:cubicBezTo>
                  <a:cubicBezTo>
                    <a:pt x="27" y="64"/>
                    <a:pt x="14" y="70"/>
                    <a:pt x="7" y="75"/>
                  </a:cubicBezTo>
                  <a:cubicBezTo>
                    <a:pt x="4" y="76"/>
                    <a:pt x="4" y="77"/>
                    <a:pt x="3" y="78"/>
                  </a:cubicBezTo>
                  <a:cubicBezTo>
                    <a:pt x="3" y="81"/>
                    <a:pt x="3" y="81"/>
                    <a:pt x="2" y="82"/>
                  </a:cubicBezTo>
                  <a:cubicBezTo>
                    <a:pt x="1" y="85"/>
                    <a:pt x="1" y="87"/>
                    <a:pt x="1" y="88"/>
                  </a:cubicBezTo>
                  <a:cubicBezTo>
                    <a:pt x="0" y="90"/>
                    <a:pt x="2" y="90"/>
                    <a:pt x="3" y="88"/>
                  </a:cubicBezTo>
                  <a:cubicBezTo>
                    <a:pt x="6" y="86"/>
                    <a:pt x="12" y="81"/>
                    <a:pt x="21" y="77"/>
                  </a:cubicBezTo>
                  <a:cubicBezTo>
                    <a:pt x="30" y="73"/>
                    <a:pt x="45" y="68"/>
                    <a:pt x="61" y="65"/>
                  </a:cubicBezTo>
                  <a:cubicBezTo>
                    <a:pt x="83" y="61"/>
                    <a:pt x="109" y="58"/>
                    <a:pt x="133" y="58"/>
                  </a:cubicBezTo>
                  <a:cubicBezTo>
                    <a:pt x="161" y="58"/>
                    <a:pt x="186" y="61"/>
                    <a:pt x="208" y="65"/>
                  </a:cubicBezTo>
                  <a:cubicBezTo>
                    <a:pt x="229" y="69"/>
                    <a:pt x="246" y="75"/>
                    <a:pt x="257" y="80"/>
                  </a:cubicBezTo>
                  <a:cubicBezTo>
                    <a:pt x="262" y="83"/>
                    <a:pt x="265" y="85"/>
                    <a:pt x="268" y="88"/>
                  </a:cubicBezTo>
                  <a:cubicBezTo>
                    <a:pt x="271" y="91"/>
                    <a:pt x="271" y="88"/>
                    <a:pt x="271" y="88"/>
                  </a:cubicBezTo>
                  <a:cubicBezTo>
                    <a:pt x="271" y="88"/>
                    <a:pt x="270" y="84"/>
                    <a:pt x="266" y="76"/>
                  </a:cubicBezTo>
                  <a:cubicBezTo>
                    <a:pt x="252" y="50"/>
                    <a:pt x="215" y="0"/>
                    <a:pt x="135" y="0"/>
                  </a:cubicBezTo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2" name="Freeform 46"/>
            <p:cNvSpPr>
              <a:spLocks/>
            </p:cNvSpPr>
            <p:nvPr userDrawn="1"/>
          </p:nvSpPr>
          <p:spPr bwMode="gray">
            <a:xfrm>
              <a:off x="1996" y="3426"/>
              <a:ext cx="266" cy="61"/>
            </a:xfrm>
            <a:custGeom>
              <a:avLst/>
              <a:gdLst>
                <a:gd name="T0" fmla="*/ 0 w 292"/>
                <a:gd name="T1" fmla="*/ 32 h 67"/>
                <a:gd name="T2" fmla="*/ 146 w 292"/>
                <a:gd name="T3" fmla="*/ 67 h 67"/>
                <a:gd name="T4" fmla="*/ 292 w 292"/>
                <a:gd name="T5" fmla="*/ 32 h 67"/>
                <a:gd name="T6" fmla="*/ 292 w 292"/>
                <a:gd name="T7" fmla="*/ 15 h 67"/>
                <a:gd name="T8" fmla="*/ 292 w 292"/>
                <a:gd name="T9" fmla="*/ 14 h 67"/>
                <a:gd name="T10" fmla="*/ 271 w 292"/>
                <a:gd name="T11" fmla="*/ 10 h 67"/>
                <a:gd name="T12" fmla="*/ 270 w 292"/>
                <a:gd name="T13" fmla="*/ 0 h 67"/>
                <a:gd name="T14" fmla="*/ 265 w 292"/>
                <a:gd name="T15" fmla="*/ 4 h 67"/>
                <a:gd name="T16" fmla="*/ 144 w 292"/>
                <a:gd name="T17" fmla="*/ 23 h 67"/>
                <a:gd name="T18" fmla="*/ 18 w 292"/>
                <a:gd name="T19" fmla="*/ 0 h 67"/>
                <a:gd name="T20" fmla="*/ 18 w 292"/>
                <a:gd name="T21" fmla="*/ 15 h 67"/>
                <a:gd name="T22" fmla="*/ 183 w 292"/>
                <a:gd name="T23" fmla="*/ 39 h 67"/>
                <a:gd name="T24" fmla="*/ 188 w 292"/>
                <a:gd name="T25" fmla="*/ 39 h 67"/>
                <a:gd name="T26" fmla="*/ 187 w 292"/>
                <a:gd name="T27" fmla="*/ 42 h 67"/>
                <a:gd name="T28" fmla="*/ 0 w 292"/>
                <a:gd name="T29" fmla="*/ 20 h 67"/>
                <a:gd name="T30" fmla="*/ 0 w 292"/>
                <a:gd name="T31" fmla="*/ 3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92" h="67">
                  <a:moveTo>
                    <a:pt x="0" y="32"/>
                  </a:moveTo>
                  <a:cubicBezTo>
                    <a:pt x="0" y="44"/>
                    <a:pt x="47" y="67"/>
                    <a:pt x="146" y="67"/>
                  </a:cubicBezTo>
                  <a:cubicBezTo>
                    <a:pt x="242" y="67"/>
                    <a:pt x="292" y="44"/>
                    <a:pt x="292" y="32"/>
                  </a:cubicBezTo>
                  <a:cubicBezTo>
                    <a:pt x="292" y="15"/>
                    <a:pt x="292" y="15"/>
                    <a:pt x="292" y="15"/>
                  </a:cubicBezTo>
                  <a:cubicBezTo>
                    <a:pt x="292" y="15"/>
                    <a:pt x="292" y="14"/>
                    <a:pt x="292" y="14"/>
                  </a:cubicBezTo>
                  <a:cubicBezTo>
                    <a:pt x="291" y="11"/>
                    <a:pt x="286" y="10"/>
                    <a:pt x="271" y="10"/>
                  </a:cubicBezTo>
                  <a:cubicBezTo>
                    <a:pt x="270" y="0"/>
                    <a:pt x="270" y="0"/>
                    <a:pt x="270" y="0"/>
                  </a:cubicBezTo>
                  <a:cubicBezTo>
                    <a:pt x="270" y="1"/>
                    <a:pt x="267" y="3"/>
                    <a:pt x="265" y="4"/>
                  </a:cubicBezTo>
                  <a:cubicBezTo>
                    <a:pt x="253" y="12"/>
                    <a:pt x="204" y="23"/>
                    <a:pt x="144" y="23"/>
                  </a:cubicBezTo>
                  <a:cubicBezTo>
                    <a:pt x="74" y="23"/>
                    <a:pt x="26" y="8"/>
                    <a:pt x="18" y="0"/>
                  </a:cubicBezTo>
                  <a:cubicBezTo>
                    <a:pt x="18" y="15"/>
                    <a:pt x="18" y="15"/>
                    <a:pt x="18" y="15"/>
                  </a:cubicBezTo>
                  <a:cubicBezTo>
                    <a:pt x="41" y="32"/>
                    <a:pt x="111" y="46"/>
                    <a:pt x="183" y="39"/>
                  </a:cubicBezTo>
                  <a:cubicBezTo>
                    <a:pt x="185" y="39"/>
                    <a:pt x="186" y="38"/>
                    <a:pt x="188" y="39"/>
                  </a:cubicBezTo>
                  <a:cubicBezTo>
                    <a:pt x="188" y="39"/>
                    <a:pt x="190" y="41"/>
                    <a:pt x="187" y="42"/>
                  </a:cubicBezTo>
                  <a:cubicBezTo>
                    <a:pt x="145" y="56"/>
                    <a:pt x="43" y="53"/>
                    <a:pt x="0" y="20"/>
                  </a:cubicBezTo>
                  <a:cubicBezTo>
                    <a:pt x="0" y="32"/>
                    <a:pt x="0" y="32"/>
                    <a:pt x="0" y="32"/>
                  </a:cubicBezTo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3" name="Freeform 47"/>
            <p:cNvSpPr>
              <a:spLocks/>
            </p:cNvSpPr>
            <p:nvPr userDrawn="1"/>
          </p:nvSpPr>
          <p:spPr bwMode="gray">
            <a:xfrm>
              <a:off x="2182" y="3248"/>
              <a:ext cx="1" cy="0"/>
            </a:xfrm>
            <a:custGeom>
              <a:avLst/>
              <a:gdLst>
                <a:gd name="T0" fmla="*/ 0 w 1"/>
                <a:gd name="T1" fmla="*/ 1 w 1"/>
                <a:gd name="T2" fmla="*/ 0 w 1"/>
                <a:gd name="T3" fmla="*/ 0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0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4" name="Freeform 48"/>
            <p:cNvSpPr>
              <a:spLocks/>
            </p:cNvSpPr>
            <p:nvPr userDrawn="1"/>
          </p:nvSpPr>
          <p:spPr bwMode="gray">
            <a:xfrm>
              <a:off x="2181" y="3249"/>
              <a:ext cx="0" cy="3"/>
            </a:xfrm>
            <a:custGeom>
              <a:avLst/>
              <a:gdLst>
                <a:gd name="T0" fmla="*/ 3 h 3"/>
                <a:gd name="T1" fmla="*/ 3 h 3"/>
                <a:gd name="T2" fmla="*/ 0 h 3"/>
                <a:gd name="T3" fmla="*/ 0 h 3"/>
                <a:gd name="T4" fmla="*/ 0 h 3"/>
                <a:gd name="T5" fmla="*/ 0 h 3"/>
                <a:gd name="T6" fmla="*/ 3 h 3"/>
              </a:gdLst>
              <a:ahLst/>
              <a:cxnLst>
                <a:cxn ang="0">
                  <a:pos x="0" y="T0"/>
                </a:cxn>
                <a:cxn ang="0">
                  <a:pos x="0" y="T1"/>
                </a:cxn>
                <a:cxn ang="0">
                  <a:pos x="0" y="T2"/>
                </a:cxn>
                <a:cxn ang="0">
                  <a:pos x="0" y="T3"/>
                </a:cxn>
                <a:cxn ang="0">
                  <a:pos x="0" y="T4"/>
                </a:cxn>
                <a:cxn ang="0">
                  <a:pos x="0" y="T5"/>
                </a:cxn>
                <a:cxn ang="0">
                  <a:pos x="0" y="T6"/>
                </a:cxn>
              </a:cxnLst>
              <a:rect l="0" t="0" r="r" b="b"/>
              <a:pathLst>
                <a:path h="3">
                  <a:moveTo>
                    <a:pt x="0" y="3"/>
                  </a:moveTo>
                  <a:cubicBezTo>
                    <a:pt x="0" y="3"/>
                    <a:pt x="0" y="3"/>
                    <a:pt x="0" y="3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0" y="0"/>
                    <a:pt x="0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5" name="Rectangle 49"/>
            <p:cNvSpPr>
              <a:spLocks noChangeArrowheads="1"/>
            </p:cNvSpPr>
            <p:nvPr userDrawn="1"/>
          </p:nvSpPr>
          <p:spPr bwMode="gray">
            <a:xfrm>
              <a:off x="2181" y="3249"/>
              <a:ext cx="1" cy="3"/>
            </a:xfrm>
            <a:prstGeom prst="rect">
              <a:avLst/>
            </a:pr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6" name="Freeform 50"/>
            <p:cNvSpPr>
              <a:spLocks/>
            </p:cNvSpPr>
            <p:nvPr userDrawn="1"/>
          </p:nvSpPr>
          <p:spPr bwMode="gray">
            <a:xfrm>
              <a:off x="2156" y="3247"/>
              <a:ext cx="1" cy="0"/>
            </a:xfrm>
            <a:custGeom>
              <a:avLst/>
              <a:gdLst>
                <a:gd name="T0" fmla="*/ 1 w 1"/>
                <a:gd name="T1" fmla="*/ 1 w 1"/>
                <a:gd name="T2" fmla="*/ 0 w 1"/>
                <a:gd name="T3" fmla="*/ 1 w 1"/>
              </a:gdLst>
              <a:ahLst/>
              <a:cxnLst>
                <a:cxn ang="0">
                  <a:pos x="T0" y="0"/>
                </a:cxn>
                <a:cxn ang="0">
                  <a:pos x="T1" y="0"/>
                </a:cxn>
                <a:cxn ang="0">
                  <a:pos x="T2" y="0"/>
                </a:cxn>
                <a:cxn ang="0">
                  <a:pos x="T3" y="0"/>
                </a:cxn>
              </a:cxnLst>
              <a:rect l="0" t="0" r="r" b="b"/>
              <a:pathLst>
                <a:path w="1">
                  <a:moveTo>
                    <a:pt x="1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0"/>
                    <a:pt x="1" y="0"/>
                    <a:pt x="1" y="0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7" name="Rectangle 51"/>
            <p:cNvSpPr>
              <a:spLocks noChangeArrowheads="1"/>
            </p:cNvSpPr>
            <p:nvPr userDrawn="1"/>
          </p:nvSpPr>
          <p:spPr bwMode="gray">
            <a:xfrm>
              <a:off x="2181" y="3252"/>
              <a:ext cx="1" cy="1"/>
            </a:xfrm>
            <a:prstGeom prst="rect">
              <a:avLst/>
            </a:pr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8" name="Freeform 52"/>
            <p:cNvSpPr>
              <a:spLocks/>
            </p:cNvSpPr>
            <p:nvPr userDrawn="1"/>
          </p:nvSpPr>
          <p:spPr bwMode="gray">
            <a:xfrm>
              <a:off x="2156" y="3242"/>
              <a:ext cx="28" cy="193"/>
            </a:xfrm>
            <a:custGeom>
              <a:avLst/>
              <a:gdLst>
                <a:gd name="T0" fmla="*/ 28 w 30"/>
                <a:gd name="T1" fmla="*/ 0 h 212"/>
                <a:gd name="T2" fmla="*/ 1 w 30"/>
                <a:gd name="T3" fmla="*/ 0 h 212"/>
                <a:gd name="T4" fmla="*/ 0 w 30"/>
                <a:gd name="T5" fmla="*/ 2 h 212"/>
                <a:gd name="T6" fmla="*/ 0 w 30"/>
                <a:gd name="T7" fmla="*/ 5 h 212"/>
                <a:gd name="T8" fmla="*/ 2 w 30"/>
                <a:gd name="T9" fmla="*/ 7 h 212"/>
                <a:gd name="T10" fmla="*/ 10 w 30"/>
                <a:gd name="T11" fmla="*/ 7 h 212"/>
                <a:gd name="T12" fmla="*/ 11 w 30"/>
                <a:gd name="T13" fmla="*/ 8 h 212"/>
                <a:gd name="T14" fmla="*/ 9 w 30"/>
                <a:gd name="T15" fmla="*/ 9 h 212"/>
                <a:gd name="T16" fmla="*/ 5 w 30"/>
                <a:gd name="T17" fmla="*/ 12 h 212"/>
                <a:gd name="T18" fmla="*/ 4 w 30"/>
                <a:gd name="T19" fmla="*/ 15 h 212"/>
                <a:gd name="T20" fmla="*/ 4 w 30"/>
                <a:gd name="T21" fmla="*/ 208 h 212"/>
                <a:gd name="T22" fmla="*/ 15 w 30"/>
                <a:gd name="T23" fmla="*/ 212 h 212"/>
                <a:gd name="T24" fmla="*/ 27 w 30"/>
                <a:gd name="T25" fmla="*/ 208 h 212"/>
                <a:gd name="T26" fmla="*/ 27 w 30"/>
                <a:gd name="T27" fmla="*/ 8 h 212"/>
                <a:gd name="T28" fmla="*/ 27 w 30"/>
                <a:gd name="T29" fmla="*/ 7 h 212"/>
                <a:gd name="T30" fmla="*/ 28 w 30"/>
                <a:gd name="T31" fmla="*/ 7 h 212"/>
                <a:gd name="T32" fmla="*/ 30 w 30"/>
                <a:gd name="T33" fmla="*/ 5 h 212"/>
                <a:gd name="T34" fmla="*/ 30 w 30"/>
                <a:gd name="T35" fmla="*/ 2 h 212"/>
                <a:gd name="T36" fmla="*/ 28 w 30"/>
                <a:gd name="T37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0" h="212">
                  <a:moveTo>
                    <a:pt x="28" y="0"/>
                  </a:moveTo>
                  <a:cubicBezTo>
                    <a:pt x="1" y="0"/>
                    <a:pt x="1" y="0"/>
                    <a:pt x="1" y="0"/>
                  </a:cubicBezTo>
                  <a:cubicBezTo>
                    <a:pt x="0" y="0"/>
                    <a:pt x="0" y="1"/>
                    <a:pt x="0" y="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8"/>
                  </a:cubicBezTo>
                  <a:cubicBezTo>
                    <a:pt x="11" y="8"/>
                    <a:pt x="10" y="9"/>
                    <a:pt x="9" y="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4" y="12"/>
                    <a:pt x="4" y="13"/>
                    <a:pt x="4" y="15"/>
                  </a:cubicBezTo>
                  <a:cubicBezTo>
                    <a:pt x="4" y="208"/>
                    <a:pt x="4" y="208"/>
                    <a:pt x="4" y="208"/>
                  </a:cubicBezTo>
                  <a:cubicBezTo>
                    <a:pt x="4" y="211"/>
                    <a:pt x="10" y="212"/>
                    <a:pt x="15" y="212"/>
                  </a:cubicBezTo>
                  <a:cubicBezTo>
                    <a:pt x="20" y="212"/>
                    <a:pt x="26" y="211"/>
                    <a:pt x="27" y="208"/>
                  </a:cubicBezTo>
                  <a:cubicBezTo>
                    <a:pt x="27" y="208"/>
                    <a:pt x="27" y="24"/>
                    <a:pt x="27" y="8"/>
                  </a:cubicBezTo>
                  <a:cubicBezTo>
                    <a:pt x="27" y="7"/>
                    <a:pt x="27" y="7"/>
                    <a:pt x="27" y="7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30" y="7"/>
                    <a:pt x="30" y="6"/>
                    <a:pt x="30" y="5"/>
                  </a:cubicBezTo>
                  <a:cubicBezTo>
                    <a:pt x="30" y="2"/>
                    <a:pt x="30" y="2"/>
                    <a:pt x="30" y="2"/>
                  </a:cubicBezTo>
                  <a:cubicBezTo>
                    <a:pt x="30" y="1"/>
                    <a:pt x="29" y="0"/>
                    <a:pt x="28" y="0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49" name="Freeform 53"/>
            <p:cNvSpPr>
              <a:spLocks/>
            </p:cNvSpPr>
            <p:nvPr userDrawn="1"/>
          </p:nvSpPr>
          <p:spPr bwMode="gray">
            <a:xfrm>
              <a:off x="2110" y="3362"/>
              <a:ext cx="34" cy="61"/>
            </a:xfrm>
            <a:custGeom>
              <a:avLst/>
              <a:gdLst>
                <a:gd name="T0" fmla="*/ 35 w 38"/>
                <a:gd name="T1" fmla="*/ 2 h 67"/>
                <a:gd name="T2" fmla="*/ 36 w 38"/>
                <a:gd name="T3" fmla="*/ 1 h 67"/>
                <a:gd name="T4" fmla="*/ 38 w 38"/>
                <a:gd name="T5" fmla="*/ 1 h 67"/>
                <a:gd name="T6" fmla="*/ 38 w 38"/>
                <a:gd name="T7" fmla="*/ 0 h 67"/>
                <a:gd name="T8" fmla="*/ 0 w 38"/>
                <a:gd name="T9" fmla="*/ 0 h 67"/>
                <a:gd name="T10" fmla="*/ 0 w 38"/>
                <a:gd name="T11" fmla="*/ 1 h 67"/>
                <a:gd name="T12" fmla="*/ 2 w 38"/>
                <a:gd name="T13" fmla="*/ 1 h 67"/>
                <a:gd name="T14" fmla="*/ 3 w 38"/>
                <a:gd name="T15" fmla="*/ 2 h 67"/>
                <a:gd name="T16" fmla="*/ 5 w 38"/>
                <a:gd name="T17" fmla="*/ 7 h 67"/>
                <a:gd name="T18" fmla="*/ 6 w 38"/>
                <a:gd name="T19" fmla="*/ 8 h 67"/>
                <a:gd name="T20" fmla="*/ 8 w 38"/>
                <a:gd name="T21" fmla="*/ 8 h 67"/>
                <a:gd name="T22" fmla="*/ 17 w 38"/>
                <a:gd name="T23" fmla="*/ 8 h 67"/>
                <a:gd name="T24" fmla="*/ 19 w 38"/>
                <a:gd name="T25" fmla="*/ 9 h 67"/>
                <a:gd name="T26" fmla="*/ 18 w 38"/>
                <a:gd name="T27" fmla="*/ 11 h 67"/>
                <a:gd name="T28" fmla="*/ 7 w 38"/>
                <a:gd name="T29" fmla="*/ 18 h 67"/>
                <a:gd name="T30" fmla="*/ 6 w 38"/>
                <a:gd name="T31" fmla="*/ 20 h 67"/>
                <a:gd name="T32" fmla="*/ 6 w 38"/>
                <a:gd name="T33" fmla="*/ 21 h 67"/>
                <a:gd name="T34" fmla="*/ 6 w 38"/>
                <a:gd name="T35" fmla="*/ 57 h 67"/>
                <a:gd name="T36" fmla="*/ 2 w 38"/>
                <a:gd name="T37" fmla="*/ 59 h 67"/>
                <a:gd name="T38" fmla="*/ 2 w 38"/>
                <a:gd name="T39" fmla="*/ 67 h 67"/>
                <a:gd name="T40" fmla="*/ 35 w 38"/>
                <a:gd name="T41" fmla="*/ 67 h 67"/>
                <a:gd name="T42" fmla="*/ 35 w 38"/>
                <a:gd name="T43" fmla="*/ 59 h 67"/>
                <a:gd name="T44" fmla="*/ 32 w 38"/>
                <a:gd name="T45" fmla="*/ 57 h 67"/>
                <a:gd name="T46" fmla="*/ 32 w 38"/>
                <a:gd name="T47" fmla="*/ 9 h 67"/>
                <a:gd name="T48" fmla="*/ 35 w 38"/>
                <a:gd name="T49" fmla="*/ 2 h 6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38" h="67">
                  <a:moveTo>
                    <a:pt x="35" y="2"/>
                  </a:moveTo>
                  <a:cubicBezTo>
                    <a:pt x="36" y="1"/>
                    <a:pt x="36" y="1"/>
                    <a:pt x="36" y="1"/>
                  </a:cubicBezTo>
                  <a:cubicBezTo>
                    <a:pt x="38" y="1"/>
                    <a:pt x="38" y="1"/>
                    <a:pt x="38" y="1"/>
                  </a:cubicBezTo>
                  <a:cubicBezTo>
                    <a:pt x="38" y="0"/>
                    <a:pt x="38" y="0"/>
                    <a:pt x="38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2" y="1"/>
                    <a:pt x="2" y="1"/>
                    <a:pt x="2" y="1"/>
                  </a:cubicBezTo>
                  <a:cubicBezTo>
                    <a:pt x="3" y="2"/>
                    <a:pt x="3" y="2"/>
                    <a:pt x="3" y="2"/>
                  </a:cubicBezTo>
                  <a:cubicBezTo>
                    <a:pt x="5" y="7"/>
                    <a:pt x="5" y="7"/>
                    <a:pt x="5" y="7"/>
                  </a:cubicBezTo>
                  <a:cubicBezTo>
                    <a:pt x="5" y="7"/>
                    <a:pt x="5" y="7"/>
                    <a:pt x="6" y="8"/>
                  </a:cubicBezTo>
                  <a:cubicBezTo>
                    <a:pt x="6" y="8"/>
                    <a:pt x="7" y="8"/>
                    <a:pt x="8" y="8"/>
                  </a:cubicBezTo>
                  <a:cubicBezTo>
                    <a:pt x="17" y="8"/>
                    <a:pt x="15" y="8"/>
                    <a:pt x="17" y="8"/>
                  </a:cubicBezTo>
                  <a:cubicBezTo>
                    <a:pt x="18" y="8"/>
                    <a:pt x="19" y="8"/>
                    <a:pt x="19" y="9"/>
                  </a:cubicBezTo>
                  <a:cubicBezTo>
                    <a:pt x="19" y="9"/>
                    <a:pt x="20" y="10"/>
                    <a:pt x="18" y="11"/>
                  </a:cubicBezTo>
                  <a:cubicBezTo>
                    <a:pt x="15" y="13"/>
                    <a:pt x="10" y="17"/>
                    <a:pt x="7" y="18"/>
                  </a:cubicBezTo>
                  <a:cubicBezTo>
                    <a:pt x="7" y="18"/>
                    <a:pt x="6" y="19"/>
                    <a:pt x="6" y="20"/>
                  </a:cubicBezTo>
                  <a:cubicBezTo>
                    <a:pt x="5" y="21"/>
                    <a:pt x="6" y="21"/>
                    <a:pt x="6" y="21"/>
                  </a:cubicBezTo>
                  <a:cubicBezTo>
                    <a:pt x="6" y="57"/>
                    <a:pt x="6" y="57"/>
                    <a:pt x="6" y="57"/>
                  </a:cubicBezTo>
                  <a:cubicBezTo>
                    <a:pt x="2" y="59"/>
                    <a:pt x="2" y="59"/>
                    <a:pt x="2" y="59"/>
                  </a:cubicBezTo>
                  <a:cubicBezTo>
                    <a:pt x="2" y="59"/>
                    <a:pt x="1" y="66"/>
                    <a:pt x="2" y="67"/>
                  </a:cubicBezTo>
                  <a:cubicBezTo>
                    <a:pt x="4" y="67"/>
                    <a:pt x="34" y="67"/>
                    <a:pt x="35" y="67"/>
                  </a:cubicBezTo>
                  <a:cubicBezTo>
                    <a:pt x="36" y="66"/>
                    <a:pt x="35" y="59"/>
                    <a:pt x="35" y="59"/>
                  </a:cubicBezTo>
                  <a:cubicBezTo>
                    <a:pt x="32" y="57"/>
                    <a:pt x="32" y="57"/>
                    <a:pt x="32" y="57"/>
                  </a:cubicBezTo>
                  <a:cubicBezTo>
                    <a:pt x="32" y="9"/>
                    <a:pt x="32" y="9"/>
                    <a:pt x="32" y="9"/>
                  </a:cubicBezTo>
                  <a:lnTo>
                    <a:pt x="35" y="2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0" name="Freeform 54"/>
            <p:cNvSpPr>
              <a:spLocks/>
            </p:cNvSpPr>
            <p:nvPr userDrawn="1"/>
          </p:nvSpPr>
          <p:spPr bwMode="gray">
            <a:xfrm>
              <a:off x="2204" y="3252"/>
              <a:ext cx="28" cy="175"/>
            </a:xfrm>
            <a:custGeom>
              <a:avLst/>
              <a:gdLst>
                <a:gd name="T0" fmla="*/ 29 w 31"/>
                <a:gd name="T1" fmla="*/ 0 h 192"/>
                <a:gd name="T2" fmla="*/ 2 w 31"/>
                <a:gd name="T3" fmla="*/ 0 h 192"/>
                <a:gd name="T4" fmla="*/ 0 w 31"/>
                <a:gd name="T5" fmla="*/ 2 h 192"/>
                <a:gd name="T6" fmla="*/ 0 w 31"/>
                <a:gd name="T7" fmla="*/ 5 h 192"/>
                <a:gd name="T8" fmla="*/ 2 w 31"/>
                <a:gd name="T9" fmla="*/ 7 h 192"/>
                <a:gd name="T10" fmla="*/ 10 w 31"/>
                <a:gd name="T11" fmla="*/ 7 h 192"/>
                <a:gd name="T12" fmla="*/ 11 w 31"/>
                <a:gd name="T13" fmla="*/ 7 h 192"/>
                <a:gd name="T14" fmla="*/ 9 w 31"/>
                <a:gd name="T15" fmla="*/ 9 h 192"/>
                <a:gd name="T16" fmla="*/ 5 w 31"/>
                <a:gd name="T17" fmla="*/ 12 h 192"/>
                <a:gd name="T18" fmla="*/ 4 w 31"/>
                <a:gd name="T19" fmla="*/ 14 h 192"/>
                <a:gd name="T20" fmla="*/ 4 w 31"/>
                <a:gd name="T21" fmla="*/ 188 h 192"/>
                <a:gd name="T22" fmla="*/ 16 w 31"/>
                <a:gd name="T23" fmla="*/ 192 h 192"/>
                <a:gd name="T24" fmla="*/ 27 w 31"/>
                <a:gd name="T25" fmla="*/ 188 h 192"/>
                <a:gd name="T26" fmla="*/ 27 w 31"/>
                <a:gd name="T27" fmla="*/ 8 h 192"/>
                <a:gd name="T28" fmla="*/ 28 w 31"/>
                <a:gd name="T29" fmla="*/ 7 h 192"/>
                <a:gd name="T30" fmla="*/ 29 w 31"/>
                <a:gd name="T31" fmla="*/ 7 h 192"/>
                <a:gd name="T32" fmla="*/ 31 w 31"/>
                <a:gd name="T33" fmla="*/ 5 h 192"/>
                <a:gd name="T34" fmla="*/ 31 w 31"/>
                <a:gd name="T35" fmla="*/ 1 h 192"/>
                <a:gd name="T36" fmla="*/ 29 w 31"/>
                <a:gd name="T37" fmla="*/ 0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192">
                  <a:moveTo>
                    <a:pt x="2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0" y="0"/>
                    <a:pt x="0" y="0"/>
                    <a:pt x="0" y="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0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1" y="8"/>
                    <a:pt x="10" y="9"/>
                    <a:pt x="9" y="9"/>
                  </a:cubicBezTo>
                  <a:cubicBezTo>
                    <a:pt x="5" y="12"/>
                    <a:pt x="5" y="12"/>
                    <a:pt x="5" y="12"/>
                  </a:cubicBezTo>
                  <a:cubicBezTo>
                    <a:pt x="5" y="12"/>
                    <a:pt x="4" y="13"/>
                    <a:pt x="4" y="14"/>
                  </a:cubicBezTo>
                  <a:cubicBezTo>
                    <a:pt x="4" y="188"/>
                    <a:pt x="4" y="188"/>
                    <a:pt x="4" y="188"/>
                  </a:cubicBezTo>
                  <a:cubicBezTo>
                    <a:pt x="4" y="192"/>
                    <a:pt x="10" y="192"/>
                    <a:pt x="16" y="192"/>
                  </a:cubicBezTo>
                  <a:cubicBezTo>
                    <a:pt x="21" y="192"/>
                    <a:pt x="27" y="192"/>
                    <a:pt x="27" y="188"/>
                  </a:cubicBezTo>
                  <a:cubicBezTo>
                    <a:pt x="27" y="188"/>
                    <a:pt x="27" y="24"/>
                    <a:pt x="27" y="8"/>
                  </a:cubicBezTo>
                  <a:cubicBezTo>
                    <a:pt x="27" y="7"/>
                    <a:pt x="27" y="7"/>
                    <a:pt x="28" y="7"/>
                  </a:cubicBezTo>
                  <a:cubicBezTo>
                    <a:pt x="28" y="7"/>
                    <a:pt x="29" y="7"/>
                    <a:pt x="29" y="7"/>
                  </a:cubicBezTo>
                  <a:cubicBezTo>
                    <a:pt x="30" y="7"/>
                    <a:pt x="31" y="6"/>
                    <a:pt x="31" y="5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0" y="0"/>
                    <a:pt x="30" y="0"/>
                    <a:pt x="29" y="0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1" name="Freeform 55"/>
            <p:cNvSpPr>
              <a:spLocks/>
            </p:cNvSpPr>
            <p:nvPr userDrawn="1"/>
          </p:nvSpPr>
          <p:spPr bwMode="gray">
            <a:xfrm>
              <a:off x="2069" y="3242"/>
              <a:ext cx="28" cy="193"/>
            </a:xfrm>
            <a:custGeom>
              <a:avLst/>
              <a:gdLst>
                <a:gd name="T0" fmla="*/ 29 w 31"/>
                <a:gd name="T1" fmla="*/ 0 h 212"/>
                <a:gd name="T2" fmla="*/ 2 w 31"/>
                <a:gd name="T3" fmla="*/ 0 h 212"/>
                <a:gd name="T4" fmla="*/ 0 w 31"/>
                <a:gd name="T5" fmla="*/ 2 h 212"/>
                <a:gd name="T6" fmla="*/ 0 w 31"/>
                <a:gd name="T7" fmla="*/ 5 h 212"/>
                <a:gd name="T8" fmla="*/ 2 w 31"/>
                <a:gd name="T9" fmla="*/ 7 h 212"/>
                <a:gd name="T10" fmla="*/ 11 w 31"/>
                <a:gd name="T11" fmla="*/ 7 h 212"/>
                <a:gd name="T12" fmla="*/ 12 w 31"/>
                <a:gd name="T13" fmla="*/ 8 h 212"/>
                <a:gd name="T14" fmla="*/ 10 w 31"/>
                <a:gd name="T15" fmla="*/ 9 h 212"/>
                <a:gd name="T16" fmla="*/ 6 w 31"/>
                <a:gd name="T17" fmla="*/ 12 h 212"/>
                <a:gd name="T18" fmla="*/ 5 w 31"/>
                <a:gd name="T19" fmla="*/ 15 h 212"/>
                <a:gd name="T20" fmla="*/ 5 w 31"/>
                <a:gd name="T21" fmla="*/ 208 h 212"/>
                <a:gd name="T22" fmla="*/ 16 w 31"/>
                <a:gd name="T23" fmla="*/ 212 h 212"/>
                <a:gd name="T24" fmla="*/ 28 w 31"/>
                <a:gd name="T25" fmla="*/ 208 h 212"/>
                <a:gd name="T26" fmla="*/ 28 w 31"/>
                <a:gd name="T27" fmla="*/ 8 h 212"/>
                <a:gd name="T28" fmla="*/ 28 w 31"/>
                <a:gd name="T29" fmla="*/ 7 h 212"/>
                <a:gd name="T30" fmla="*/ 29 w 31"/>
                <a:gd name="T31" fmla="*/ 7 h 212"/>
                <a:gd name="T32" fmla="*/ 31 w 31"/>
                <a:gd name="T33" fmla="*/ 5 h 212"/>
                <a:gd name="T34" fmla="*/ 31 w 31"/>
                <a:gd name="T35" fmla="*/ 2 h 212"/>
                <a:gd name="T36" fmla="*/ 29 w 31"/>
                <a:gd name="T37" fmla="*/ 0 h 2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212">
                  <a:moveTo>
                    <a:pt x="2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ubicBezTo>
                    <a:pt x="11" y="7"/>
                    <a:pt x="11" y="7"/>
                    <a:pt x="11" y="7"/>
                  </a:cubicBezTo>
                  <a:cubicBezTo>
                    <a:pt x="12" y="7"/>
                    <a:pt x="12" y="7"/>
                    <a:pt x="12" y="8"/>
                  </a:cubicBezTo>
                  <a:cubicBezTo>
                    <a:pt x="12" y="8"/>
                    <a:pt x="11" y="9"/>
                    <a:pt x="10" y="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5" y="13"/>
                    <a:pt x="5" y="15"/>
                  </a:cubicBezTo>
                  <a:cubicBezTo>
                    <a:pt x="5" y="208"/>
                    <a:pt x="5" y="208"/>
                    <a:pt x="5" y="208"/>
                  </a:cubicBezTo>
                  <a:cubicBezTo>
                    <a:pt x="5" y="211"/>
                    <a:pt x="10" y="212"/>
                    <a:pt x="16" y="212"/>
                  </a:cubicBezTo>
                  <a:cubicBezTo>
                    <a:pt x="21" y="212"/>
                    <a:pt x="27" y="211"/>
                    <a:pt x="28" y="208"/>
                  </a:cubicBezTo>
                  <a:cubicBezTo>
                    <a:pt x="28" y="208"/>
                    <a:pt x="28" y="24"/>
                    <a:pt x="28" y="8"/>
                  </a:cubicBezTo>
                  <a:cubicBezTo>
                    <a:pt x="28" y="7"/>
                    <a:pt x="28" y="7"/>
                    <a:pt x="28" y="7"/>
                  </a:cubicBezTo>
                  <a:cubicBezTo>
                    <a:pt x="28" y="7"/>
                    <a:pt x="29" y="7"/>
                    <a:pt x="29" y="7"/>
                  </a:cubicBezTo>
                  <a:cubicBezTo>
                    <a:pt x="31" y="7"/>
                    <a:pt x="31" y="6"/>
                    <a:pt x="31" y="5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0" y="0"/>
                    <a:pt x="29" y="0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2" name="Freeform 56"/>
            <p:cNvSpPr>
              <a:spLocks/>
            </p:cNvSpPr>
            <p:nvPr userDrawn="1"/>
          </p:nvSpPr>
          <p:spPr bwMode="gray">
            <a:xfrm>
              <a:off x="2021" y="3252"/>
              <a:ext cx="29" cy="176"/>
            </a:xfrm>
            <a:custGeom>
              <a:avLst/>
              <a:gdLst>
                <a:gd name="T0" fmla="*/ 29 w 31"/>
                <a:gd name="T1" fmla="*/ 0 h 193"/>
                <a:gd name="T2" fmla="*/ 2 w 31"/>
                <a:gd name="T3" fmla="*/ 0 h 193"/>
                <a:gd name="T4" fmla="*/ 0 w 31"/>
                <a:gd name="T5" fmla="*/ 2 h 193"/>
                <a:gd name="T6" fmla="*/ 0 w 31"/>
                <a:gd name="T7" fmla="*/ 5 h 193"/>
                <a:gd name="T8" fmla="*/ 2 w 31"/>
                <a:gd name="T9" fmla="*/ 7 h 193"/>
                <a:gd name="T10" fmla="*/ 10 w 31"/>
                <a:gd name="T11" fmla="*/ 7 h 193"/>
                <a:gd name="T12" fmla="*/ 11 w 31"/>
                <a:gd name="T13" fmla="*/ 8 h 193"/>
                <a:gd name="T14" fmla="*/ 10 w 31"/>
                <a:gd name="T15" fmla="*/ 9 h 193"/>
                <a:gd name="T16" fmla="*/ 6 w 31"/>
                <a:gd name="T17" fmla="*/ 12 h 193"/>
                <a:gd name="T18" fmla="*/ 4 w 31"/>
                <a:gd name="T19" fmla="*/ 15 h 193"/>
                <a:gd name="T20" fmla="*/ 4 w 31"/>
                <a:gd name="T21" fmla="*/ 189 h 193"/>
                <a:gd name="T22" fmla="*/ 16 w 31"/>
                <a:gd name="T23" fmla="*/ 193 h 193"/>
                <a:gd name="T24" fmla="*/ 27 w 31"/>
                <a:gd name="T25" fmla="*/ 189 h 193"/>
                <a:gd name="T26" fmla="*/ 27 w 31"/>
                <a:gd name="T27" fmla="*/ 8 h 193"/>
                <a:gd name="T28" fmla="*/ 28 w 31"/>
                <a:gd name="T29" fmla="*/ 7 h 193"/>
                <a:gd name="T30" fmla="*/ 29 w 31"/>
                <a:gd name="T31" fmla="*/ 7 h 193"/>
                <a:gd name="T32" fmla="*/ 31 w 31"/>
                <a:gd name="T33" fmla="*/ 5 h 193"/>
                <a:gd name="T34" fmla="*/ 31 w 31"/>
                <a:gd name="T35" fmla="*/ 2 h 193"/>
                <a:gd name="T36" fmla="*/ 29 w 31"/>
                <a:gd name="T37" fmla="*/ 0 h 1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1" h="193">
                  <a:moveTo>
                    <a:pt x="29" y="0"/>
                  </a:moveTo>
                  <a:cubicBezTo>
                    <a:pt x="2" y="0"/>
                    <a:pt x="2" y="0"/>
                    <a:pt x="2" y="0"/>
                  </a:cubicBezTo>
                  <a:cubicBezTo>
                    <a:pt x="1" y="0"/>
                    <a:pt x="0" y="1"/>
                    <a:pt x="0" y="2"/>
                  </a:cubicBezTo>
                  <a:cubicBezTo>
                    <a:pt x="0" y="5"/>
                    <a:pt x="0" y="5"/>
                    <a:pt x="0" y="5"/>
                  </a:cubicBezTo>
                  <a:cubicBezTo>
                    <a:pt x="0" y="6"/>
                    <a:pt x="1" y="7"/>
                    <a:pt x="2" y="7"/>
                  </a:cubicBezTo>
                  <a:cubicBezTo>
                    <a:pt x="10" y="7"/>
                    <a:pt x="10" y="7"/>
                    <a:pt x="10" y="7"/>
                  </a:cubicBezTo>
                  <a:cubicBezTo>
                    <a:pt x="11" y="7"/>
                    <a:pt x="11" y="7"/>
                    <a:pt x="11" y="8"/>
                  </a:cubicBezTo>
                  <a:cubicBezTo>
                    <a:pt x="12" y="8"/>
                    <a:pt x="10" y="9"/>
                    <a:pt x="10" y="9"/>
                  </a:cubicBezTo>
                  <a:cubicBezTo>
                    <a:pt x="6" y="12"/>
                    <a:pt x="6" y="12"/>
                    <a:pt x="6" y="12"/>
                  </a:cubicBezTo>
                  <a:cubicBezTo>
                    <a:pt x="5" y="12"/>
                    <a:pt x="4" y="13"/>
                    <a:pt x="4" y="15"/>
                  </a:cubicBezTo>
                  <a:cubicBezTo>
                    <a:pt x="4" y="189"/>
                    <a:pt x="4" y="189"/>
                    <a:pt x="4" y="189"/>
                  </a:cubicBezTo>
                  <a:cubicBezTo>
                    <a:pt x="5" y="192"/>
                    <a:pt x="10" y="193"/>
                    <a:pt x="16" y="193"/>
                  </a:cubicBezTo>
                  <a:cubicBezTo>
                    <a:pt x="21" y="193"/>
                    <a:pt x="27" y="192"/>
                    <a:pt x="27" y="189"/>
                  </a:cubicBezTo>
                  <a:cubicBezTo>
                    <a:pt x="27" y="189"/>
                    <a:pt x="27" y="24"/>
                    <a:pt x="27" y="8"/>
                  </a:cubicBezTo>
                  <a:cubicBezTo>
                    <a:pt x="27" y="7"/>
                    <a:pt x="28" y="7"/>
                    <a:pt x="28" y="7"/>
                  </a:cubicBezTo>
                  <a:cubicBezTo>
                    <a:pt x="28" y="7"/>
                    <a:pt x="29" y="7"/>
                    <a:pt x="29" y="7"/>
                  </a:cubicBezTo>
                  <a:cubicBezTo>
                    <a:pt x="30" y="7"/>
                    <a:pt x="31" y="6"/>
                    <a:pt x="31" y="5"/>
                  </a:cubicBezTo>
                  <a:cubicBezTo>
                    <a:pt x="31" y="2"/>
                    <a:pt x="31" y="2"/>
                    <a:pt x="31" y="2"/>
                  </a:cubicBezTo>
                  <a:cubicBezTo>
                    <a:pt x="31" y="1"/>
                    <a:pt x="30" y="0"/>
                    <a:pt x="29" y="0"/>
                  </a:cubicBez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3" name="Freeform 57"/>
            <p:cNvSpPr>
              <a:spLocks/>
            </p:cNvSpPr>
            <p:nvPr userDrawn="1"/>
          </p:nvSpPr>
          <p:spPr bwMode="gray">
            <a:xfrm>
              <a:off x="2476" y="3165"/>
              <a:ext cx="241" cy="202"/>
            </a:xfrm>
            <a:custGeom>
              <a:avLst/>
              <a:gdLst>
                <a:gd name="T0" fmla="*/ 264 w 264"/>
                <a:gd name="T1" fmla="*/ 0 h 221"/>
                <a:gd name="T2" fmla="*/ 264 w 264"/>
                <a:gd name="T3" fmla="*/ 6 h 221"/>
                <a:gd name="T4" fmla="*/ 232 w 264"/>
                <a:gd name="T5" fmla="*/ 38 h 221"/>
                <a:gd name="T6" fmla="*/ 232 w 264"/>
                <a:gd name="T7" fmla="*/ 132 h 221"/>
                <a:gd name="T8" fmla="*/ 130 w 264"/>
                <a:gd name="T9" fmla="*/ 221 h 221"/>
                <a:gd name="T10" fmla="*/ 29 w 264"/>
                <a:gd name="T11" fmla="*/ 134 h 221"/>
                <a:gd name="T12" fmla="*/ 29 w 264"/>
                <a:gd name="T13" fmla="*/ 32 h 221"/>
                <a:gd name="T14" fmla="*/ 0 w 264"/>
                <a:gd name="T15" fmla="*/ 6 h 221"/>
                <a:gd name="T16" fmla="*/ 0 w 264"/>
                <a:gd name="T17" fmla="*/ 0 h 221"/>
                <a:gd name="T18" fmla="*/ 89 w 264"/>
                <a:gd name="T19" fmla="*/ 0 h 221"/>
                <a:gd name="T20" fmla="*/ 89 w 264"/>
                <a:gd name="T21" fmla="*/ 6 h 221"/>
                <a:gd name="T22" fmla="*/ 86 w 264"/>
                <a:gd name="T23" fmla="*/ 6 h 221"/>
                <a:gd name="T24" fmla="*/ 58 w 264"/>
                <a:gd name="T25" fmla="*/ 32 h 221"/>
                <a:gd name="T26" fmla="*/ 58 w 264"/>
                <a:gd name="T27" fmla="*/ 128 h 221"/>
                <a:gd name="T28" fmla="*/ 137 w 264"/>
                <a:gd name="T29" fmla="*/ 203 h 221"/>
                <a:gd name="T30" fmla="*/ 216 w 264"/>
                <a:gd name="T31" fmla="*/ 128 h 221"/>
                <a:gd name="T32" fmla="*/ 216 w 264"/>
                <a:gd name="T33" fmla="*/ 47 h 221"/>
                <a:gd name="T34" fmla="*/ 182 w 264"/>
                <a:gd name="T35" fmla="*/ 6 h 221"/>
                <a:gd name="T36" fmla="*/ 182 w 264"/>
                <a:gd name="T37" fmla="*/ 0 h 221"/>
                <a:gd name="T38" fmla="*/ 264 w 264"/>
                <a:gd name="T39" fmla="*/ 0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264" h="221">
                  <a:moveTo>
                    <a:pt x="264" y="0"/>
                  </a:moveTo>
                  <a:cubicBezTo>
                    <a:pt x="264" y="6"/>
                    <a:pt x="264" y="6"/>
                    <a:pt x="264" y="6"/>
                  </a:cubicBezTo>
                  <a:cubicBezTo>
                    <a:pt x="241" y="7"/>
                    <a:pt x="232" y="16"/>
                    <a:pt x="232" y="38"/>
                  </a:cubicBezTo>
                  <a:cubicBezTo>
                    <a:pt x="232" y="132"/>
                    <a:pt x="232" y="132"/>
                    <a:pt x="232" y="132"/>
                  </a:cubicBezTo>
                  <a:cubicBezTo>
                    <a:pt x="232" y="175"/>
                    <a:pt x="205" y="221"/>
                    <a:pt x="130" y="221"/>
                  </a:cubicBezTo>
                  <a:cubicBezTo>
                    <a:pt x="63" y="221"/>
                    <a:pt x="29" y="183"/>
                    <a:pt x="29" y="134"/>
                  </a:cubicBezTo>
                  <a:cubicBezTo>
                    <a:pt x="29" y="32"/>
                    <a:pt x="29" y="32"/>
                    <a:pt x="29" y="32"/>
                  </a:cubicBezTo>
                  <a:cubicBezTo>
                    <a:pt x="29" y="10"/>
                    <a:pt x="23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89" y="0"/>
                    <a:pt x="89" y="0"/>
                    <a:pt x="89" y="0"/>
                  </a:cubicBezTo>
                  <a:cubicBezTo>
                    <a:pt x="89" y="6"/>
                    <a:pt x="89" y="6"/>
                    <a:pt x="89" y="6"/>
                  </a:cubicBezTo>
                  <a:cubicBezTo>
                    <a:pt x="86" y="6"/>
                    <a:pt x="86" y="6"/>
                    <a:pt x="86" y="6"/>
                  </a:cubicBezTo>
                  <a:cubicBezTo>
                    <a:pt x="67" y="6"/>
                    <a:pt x="58" y="11"/>
                    <a:pt x="58" y="32"/>
                  </a:cubicBezTo>
                  <a:cubicBezTo>
                    <a:pt x="58" y="128"/>
                    <a:pt x="58" y="128"/>
                    <a:pt x="58" y="128"/>
                  </a:cubicBezTo>
                  <a:cubicBezTo>
                    <a:pt x="58" y="175"/>
                    <a:pt x="86" y="203"/>
                    <a:pt x="137" y="203"/>
                  </a:cubicBezTo>
                  <a:cubicBezTo>
                    <a:pt x="177" y="203"/>
                    <a:pt x="216" y="187"/>
                    <a:pt x="216" y="128"/>
                  </a:cubicBezTo>
                  <a:cubicBezTo>
                    <a:pt x="216" y="47"/>
                    <a:pt x="216" y="47"/>
                    <a:pt x="216" y="47"/>
                  </a:cubicBezTo>
                  <a:cubicBezTo>
                    <a:pt x="216" y="14"/>
                    <a:pt x="211" y="8"/>
                    <a:pt x="182" y="6"/>
                  </a:cubicBezTo>
                  <a:cubicBezTo>
                    <a:pt x="182" y="0"/>
                    <a:pt x="182" y="0"/>
                    <a:pt x="182" y="0"/>
                  </a:cubicBezTo>
                  <a:lnTo>
                    <a:pt x="264" y="0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4" name="Freeform 58"/>
            <p:cNvSpPr>
              <a:spLocks/>
            </p:cNvSpPr>
            <p:nvPr userDrawn="1"/>
          </p:nvSpPr>
          <p:spPr bwMode="gray">
            <a:xfrm>
              <a:off x="2711" y="3165"/>
              <a:ext cx="243" cy="199"/>
            </a:xfrm>
            <a:custGeom>
              <a:avLst/>
              <a:gdLst>
                <a:gd name="T0" fmla="*/ 225 w 266"/>
                <a:gd name="T1" fmla="*/ 218 h 218"/>
                <a:gd name="T2" fmla="*/ 45 w 266"/>
                <a:gd name="T3" fmla="*/ 30 h 218"/>
                <a:gd name="T4" fmla="*/ 45 w 266"/>
                <a:gd name="T5" fmla="*/ 179 h 218"/>
                <a:gd name="T6" fmla="*/ 80 w 266"/>
                <a:gd name="T7" fmla="*/ 209 h 218"/>
                <a:gd name="T8" fmla="*/ 80 w 266"/>
                <a:gd name="T9" fmla="*/ 215 h 218"/>
                <a:gd name="T10" fmla="*/ 0 w 266"/>
                <a:gd name="T11" fmla="*/ 215 h 218"/>
                <a:gd name="T12" fmla="*/ 0 w 266"/>
                <a:gd name="T13" fmla="*/ 209 h 218"/>
                <a:gd name="T14" fmla="*/ 1 w 266"/>
                <a:gd name="T15" fmla="*/ 209 h 218"/>
                <a:gd name="T16" fmla="*/ 30 w 266"/>
                <a:gd name="T17" fmla="*/ 186 h 218"/>
                <a:gd name="T18" fmla="*/ 30 w 266"/>
                <a:gd name="T19" fmla="*/ 15 h 218"/>
                <a:gd name="T20" fmla="*/ 0 w 266"/>
                <a:gd name="T21" fmla="*/ 6 h 218"/>
                <a:gd name="T22" fmla="*/ 0 w 266"/>
                <a:gd name="T23" fmla="*/ 0 h 218"/>
                <a:gd name="T24" fmla="*/ 55 w 266"/>
                <a:gd name="T25" fmla="*/ 0 h 218"/>
                <a:gd name="T26" fmla="*/ 218 w 266"/>
                <a:gd name="T27" fmla="*/ 170 h 218"/>
                <a:gd name="T28" fmla="*/ 218 w 266"/>
                <a:gd name="T29" fmla="*/ 32 h 218"/>
                <a:gd name="T30" fmla="*/ 184 w 266"/>
                <a:gd name="T31" fmla="*/ 6 h 218"/>
                <a:gd name="T32" fmla="*/ 184 w 266"/>
                <a:gd name="T33" fmla="*/ 0 h 218"/>
                <a:gd name="T34" fmla="*/ 266 w 266"/>
                <a:gd name="T35" fmla="*/ 0 h 218"/>
                <a:gd name="T36" fmla="*/ 266 w 266"/>
                <a:gd name="T37" fmla="*/ 6 h 218"/>
                <a:gd name="T38" fmla="*/ 234 w 266"/>
                <a:gd name="T39" fmla="*/ 24 h 218"/>
                <a:gd name="T40" fmla="*/ 234 w 266"/>
                <a:gd name="T41" fmla="*/ 218 h 218"/>
                <a:gd name="T42" fmla="*/ 225 w 266"/>
                <a:gd name="T43" fmla="*/ 218 h 2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</a:cxnLst>
              <a:rect l="0" t="0" r="r" b="b"/>
              <a:pathLst>
                <a:path w="266" h="218">
                  <a:moveTo>
                    <a:pt x="225" y="218"/>
                  </a:moveTo>
                  <a:cubicBezTo>
                    <a:pt x="45" y="30"/>
                    <a:pt x="45" y="30"/>
                    <a:pt x="45" y="30"/>
                  </a:cubicBezTo>
                  <a:cubicBezTo>
                    <a:pt x="45" y="179"/>
                    <a:pt x="45" y="179"/>
                    <a:pt x="45" y="179"/>
                  </a:cubicBezTo>
                  <a:cubicBezTo>
                    <a:pt x="45" y="204"/>
                    <a:pt x="51" y="209"/>
                    <a:pt x="80" y="209"/>
                  </a:cubicBezTo>
                  <a:cubicBezTo>
                    <a:pt x="80" y="215"/>
                    <a:pt x="80" y="215"/>
                    <a:pt x="80" y="215"/>
                  </a:cubicBezTo>
                  <a:cubicBezTo>
                    <a:pt x="0" y="215"/>
                    <a:pt x="0" y="215"/>
                    <a:pt x="0" y="215"/>
                  </a:cubicBezTo>
                  <a:cubicBezTo>
                    <a:pt x="0" y="209"/>
                    <a:pt x="0" y="209"/>
                    <a:pt x="0" y="209"/>
                  </a:cubicBezTo>
                  <a:cubicBezTo>
                    <a:pt x="1" y="209"/>
                    <a:pt x="1" y="209"/>
                    <a:pt x="1" y="209"/>
                  </a:cubicBezTo>
                  <a:cubicBezTo>
                    <a:pt x="23" y="209"/>
                    <a:pt x="30" y="202"/>
                    <a:pt x="30" y="186"/>
                  </a:cubicBezTo>
                  <a:cubicBezTo>
                    <a:pt x="30" y="15"/>
                    <a:pt x="30" y="15"/>
                    <a:pt x="30" y="15"/>
                  </a:cubicBezTo>
                  <a:cubicBezTo>
                    <a:pt x="22" y="9"/>
                    <a:pt x="13" y="7"/>
                    <a:pt x="0" y="6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55" y="0"/>
                    <a:pt x="55" y="0"/>
                    <a:pt x="55" y="0"/>
                  </a:cubicBezTo>
                  <a:cubicBezTo>
                    <a:pt x="218" y="170"/>
                    <a:pt x="218" y="170"/>
                    <a:pt x="218" y="170"/>
                  </a:cubicBezTo>
                  <a:cubicBezTo>
                    <a:pt x="218" y="32"/>
                    <a:pt x="218" y="32"/>
                    <a:pt x="218" y="32"/>
                  </a:cubicBezTo>
                  <a:cubicBezTo>
                    <a:pt x="218" y="11"/>
                    <a:pt x="212" y="7"/>
                    <a:pt x="184" y="6"/>
                  </a:cubicBezTo>
                  <a:cubicBezTo>
                    <a:pt x="184" y="0"/>
                    <a:pt x="184" y="0"/>
                    <a:pt x="184" y="0"/>
                  </a:cubicBezTo>
                  <a:cubicBezTo>
                    <a:pt x="266" y="0"/>
                    <a:pt x="266" y="0"/>
                    <a:pt x="266" y="0"/>
                  </a:cubicBezTo>
                  <a:cubicBezTo>
                    <a:pt x="266" y="6"/>
                    <a:pt x="266" y="6"/>
                    <a:pt x="266" y="6"/>
                  </a:cubicBezTo>
                  <a:cubicBezTo>
                    <a:pt x="240" y="6"/>
                    <a:pt x="234" y="11"/>
                    <a:pt x="234" y="24"/>
                  </a:cubicBezTo>
                  <a:cubicBezTo>
                    <a:pt x="234" y="218"/>
                    <a:pt x="234" y="218"/>
                    <a:pt x="234" y="218"/>
                  </a:cubicBezTo>
                  <a:lnTo>
                    <a:pt x="225" y="218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5" name="Freeform 59"/>
            <p:cNvSpPr>
              <a:spLocks/>
            </p:cNvSpPr>
            <p:nvPr userDrawn="1"/>
          </p:nvSpPr>
          <p:spPr bwMode="gray">
            <a:xfrm>
              <a:off x="2955" y="3160"/>
              <a:ext cx="202" cy="207"/>
            </a:xfrm>
            <a:custGeom>
              <a:avLst/>
              <a:gdLst>
                <a:gd name="T0" fmla="*/ 206 w 222"/>
                <a:gd name="T1" fmla="*/ 63 h 227"/>
                <a:gd name="T2" fmla="*/ 127 w 222"/>
                <a:gd name="T3" fmla="*/ 9 h 227"/>
                <a:gd name="T4" fmla="*/ 33 w 222"/>
                <a:gd name="T5" fmla="*/ 109 h 227"/>
                <a:gd name="T6" fmla="*/ 130 w 222"/>
                <a:gd name="T7" fmla="*/ 218 h 227"/>
                <a:gd name="T8" fmla="*/ 215 w 222"/>
                <a:gd name="T9" fmla="*/ 167 h 227"/>
                <a:gd name="T10" fmla="*/ 222 w 222"/>
                <a:gd name="T11" fmla="*/ 167 h 227"/>
                <a:gd name="T12" fmla="*/ 199 w 222"/>
                <a:gd name="T13" fmla="*/ 218 h 227"/>
                <a:gd name="T14" fmla="*/ 121 w 222"/>
                <a:gd name="T15" fmla="*/ 227 h 227"/>
                <a:gd name="T16" fmla="*/ 0 w 222"/>
                <a:gd name="T17" fmla="*/ 116 h 227"/>
                <a:gd name="T18" fmla="*/ 125 w 222"/>
                <a:gd name="T19" fmla="*/ 0 h 227"/>
                <a:gd name="T20" fmla="*/ 198 w 222"/>
                <a:gd name="T21" fmla="*/ 14 h 227"/>
                <a:gd name="T22" fmla="*/ 204 w 222"/>
                <a:gd name="T23" fmla="*/ 12 h 227"/>
                <a:gd name="T24" fmla="*/ 209 w 222"/>
                <a:gd name="T25" fmla="*/ 12 h 227"/>
                <a:gd name="T26" fmla="*/ 212 w 222"/>
                <a:gd name="T27" fmla="*/ 63 h 227"/>
                <a:gd name="T28" fmla="*/ 206 w 222"/>
                <a:gd name="T29" fmla="*/ 63 h 2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22" h="227">
                  <a:moveTo>
                    <a:pt x="206" y="63"/>
                  </a:moveTo>
                  <a:cubicBezTo>
                    <a:pt x="194" y="30"/>
                    <a:pt x="164" y="9"/>
                    <a:pt x="127" y="9"/>
                  </a:cubicBezTo>
                  <a:cubicBezTo>
                    <a:pt x="69" y="9"/>
                    <a:pt x="33" y="51"/>
                    <a:pt x="33" y="109"/>
                  </a:cubicBezTo>
                  <a:cubicBezTo>
                    <a:pt x="33" y="172"/>
                    <a:pt x="78" y="218"/>
                    <a:pt x="130" y="218"/>
                  </a:cubicBezTo>
                  <a:cubicBezTo>
                    <a:pt x="158" y="218"/>
                    <a:pt x="192" y="209"/>
                    <a:pt x="215" y="167"/>
                  </a:cubicBezTo>
                  <a:cubicBezTo>
                    <a:pt x="222" y="167"/>
                    <a:pt x="222" y="167"/>
                    <a:pt x="222" y="167"/>
                  </a:cubicBezTo>
                  <a:cubicBezTo>
                    <a:pt x="217" y="183"/>
                    <a:pt x="208" y="204"/>
                    <a:pt x="199" y="218"/>
                  </a:cubicBezTo>
                  <a:cubicBezTo>
                    <a:pt x="177" y="215"/>
                    <a:pt x="162" y="227"/>
                    <a:pt x="121" y="227"/>
                  </a:cubicBezTo>
                  <a:cubicBezTo>
                    <a:pt x="51" y="227"/>
                    <a:pt x="0" y="181"/>
                    <a:pt x="0" y="116"/>
                  </a:cubicBezTo>
                  <a:cubicBezTo>
                    <a:pt x="0" y="49"/>
                    <a:pt x="52" y="0"/>
                    <a:pt x="125" y="0"/>
                  </a:cubicBezTo>
                  <a:cubicBezTo>
                    <a:pt x="168" y="0"/>
                    <a:pt x="187" y="14"/>
                    <a:pt x="198" y="14"/>
                  </a:cubicBezTo>
                  <a:cubicBezTo>
                    <a:pt x="202" y="14"/>
                    <a:pt x="203" y="13"/>
                    <a:pt x="204" y="12"/>
                  </a:cubicBezTo>
                  <a:cubicBezTo>
                    <a:pt x="209" y="12"/>
                    <a:pt x="209" y="12"/>
                    <a:pt x="209" y="12"/>
                  </a:cubicBezTo>
                  <a:cubicBezTo>
                    <a:pt x="212" y="63"/>
                    <a:pt x="212" y="63"/>
                    <a:pt x="212" y="63"/>
                  </a:cubicBezTo>
                  <a:lnTo>
                    <a:pt x="206" y="63"/>
                  </a:lnTo>
                  <a:close/>
                </a:path>
              </a:pathLst>
            </a:custGeom>
            <a:solidFill>
              <a:srgbClr val="6699C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55356" name="Line 60"/>
            <p:cNvSpPr>
              <a:spLocks noChangeShapeType="1"/>
            </p:cNvSpPr>
            <p:nvPr userDrawn="1"/>
          </p:nvSpPr>
          <p:spPr bwMode="gray">
            <a:xfrm>
              <a:off x="2367" y="3129"/>
              <a:ext cx="0" cy="458"/>
            </a:xfrm>
            <a:prstGeom prst="line">
              <a:avLst/>
            </a:prstGeom>
            <a:noFill/>
            <a:ln w="12700">
              <a:solidFill>
                <a:srgbClr val="6699CC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latin typeface="Trebuchet MS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latin typeface="Trebuchet MS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latin typeface="Trebuchet MS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latin typeface="Trebuchet MS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latin typeface="Trebuchet MS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latin typeface="Trebuchet MS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latin typeface="Trebuchet MS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 b="1">
          <a:solidFill>
            <a:srgbClr val="FFFF66"/>
          </a:solidFill>
          <a:latin typeface="Trebuchet MS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microsoft.com/office/2007/relationships/hdphoto" Target="../media/hdphoto1.wdp"/><Relationship Id="rId5" Type="http://schemas.openxmlformats.org/officeDocument/2006/relationships/image" Target="../media/image8.png"/><Relationship Id="rId6" Type="http://schemas.microsoft.com/office/2007/relationships/hdphoto" Target="../media/hdphoto2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w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Relationship Id="rId3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ITS_PMO@unc.edu" TargetMode="External"/><Relationship Id="rId3" Type="http://schemas.openxmlformats.org/officeDocument/2006/relationships/hyperlink" Target="http://its.unc.edu/cio/office-of-the-cio/project-management-office/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Relationship Id="rId2" Type="http://schemas.openxmlformats.org/officeDocument/2006/relationships/notesSlide" Target="../notesSlides/notesSlide1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400" dirty="0" smtClean="0"/>
              <a:t>Project Management:</a:t>
            </a:r>
            <a:br>
              <a:rPr lang="en-US" sz="4400" dirty="0" smtClean="0"/>
            </a:br>
            <a:r>
              <a:rPr lang="en-US" sz="4400" dirty="0" smtClean="0"/>
              <a:t>Tips and Tools</a:t>
            </a:r>
            <a:endParaRPr lang="en-US" sz="4400" dirty="0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0" y="4773613"/>
            <a:ext cx="9144000" cy="1998662"/>
          </a:xfrm>
        </p:spPr>
        <p:txBody>
          <a:bodyPr/>
          <a:lstStyle/>
          <a:p>
            <a:r>
              <a:rPr lang="en-US" dirty="0"/>
              <a:t>ITS </a:t>
            </a:r>
            <a:r>
              <a:rPr lang="en-US" dirty="0" smtClean="0"/>
              <a:t>Project Management Office/K. Kyzer, A. Shoop</a:t>
            </a:r>
            <a:endParaRPr lang="en-US" dirty="0"/>
          </a:p>
          <a:p>
            <a:r>
              <a:rPr lang="en-US" dirty="0" smtClean="0"/>
              <a:t>Nov. 15, 2012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Schedule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50505"/>
            <a:ext cx="8229600" cy="4840356"/>
          </a:xfrm>
        </p:spPr>
        <p:txBody>
          <a:bodyPr/>
          <a:lstStyle/>
          <a:p>
            <a:pPr lvl="0"/>
            <a:endParaRPr lang="en-US" sz="2000" dirty="0" smtClean="0"/>
          </a:p>
          <a:p>
            <a:pPr lvl="0"/>
            <a:endParaRPr lang="en-US" sz="2000" dirty="0"/>
          </a:p>
          <a:p>
            <a:pPr lvl="0"/>
            <a:r>
              <a:rPr lang="en-US" sz="3600" dirty="0" smtClean="0"/>
              <a:t>High level milestones are documented in the initiate </a:t>
            </a:r>
            <a:r>
              <a:rPr lang="en-US" sz="3600" dirty="0"/>
              <a:t>document</a:t>
            </a:r>
          </a:p>
          <a:p>
            <a:pPr lvl="0"/>
            <a:r>
              <a:rPr lang="en-US" sz="3600" dirty="0" smtClean="0"/>
              <a:t>Confirm and review  </a:t>
            </a:r>
            <a:r>
              <a:rPr lang="en-US" sz="3600" dirty="0"/>
              <a:t>with stakeholder, team/SME/consultants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851264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47261" y="1649895"/>
            <a:ext cx="8229600" cy="4525963"/>
          </a:xfrm>
        </p:spPr>
        <p:txBody>
          <a:bodyPr/>
          <a:lstStyle/>
          <a:p>
            <a:pPr marL="0" lvl="0" indent="0">
              <a:buNone/>
            </a:pPr>
            <a:r>
              <a:rPr lang="en-US" dirty="0" smtClean="0"/>
              <a:t>Breakdown:</a:t>
            </a:r>
            <a:endParaRPr lang="en-US" dirty="0"/>
          </a:p>
          <a:p>
            <a:pPr lvl="0"/>
            <a:r>
              <a:rPr lang="en-US" dirty="0" smtClean="0"/>
              <a:t>Tasks </a:t>
            </a:r>
            <a:r>
              <a:rPr lang="en-US" dirty="0"/>
              <a:t>to achieve milestones</a:t>
            </a:r>
          </a:p>
          <a:p>
            <a:pPr lvl="1"/>
            <a:r>
              <a:rPr lang="en-US" dirty="0"/>
              <a:t>What?</a:t>
            </a:r>
          </a:p>
          <a:p>
            <a:pPr lvl="0"/>
            <a:r>
              <a:rPr lang="en-US" dirty="0"/>
              <a:t>Steps to each Task</a:t>
            </a:r>
          </a:p>
          <a:p>
            <a:pPr lvl="1"/>
            <a:r>
              <a:rPr lang="en-US" dirty="0"/>
              <a:t>How?</a:t>
            </a:r>
          </a:p>
          <a:p>
            <a:pPr lvl="0"/>
            <a:r>
              <a:rPr lang="en-US" dirty="0"/>
              <a:t>Duration</a:t>
            </a:r>
          </a:p>
          <a:p>
            <a:pPr lvl="1"/>
            <a:r>
              <a:rPr lang="en-US" dirty="0"/>
              <a:t>How long?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Milestones to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4665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to Project Schedule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Breakdown:</a:t>
            </a:r>
          </a:p>
          <a:p>
            <a:pPr lvl="0"/>
            <a:r>
              <a:rPr lang="en-US" dirty="0"/>
              <a:t>Resources</a:t>
            </a:r>
          </a:p>
          <a:p>
            <a:pPr lvl="1"/>
            <a:r>
              <a:rPr lang="en-US" dirty="0"/>
              <a:t>Who?</a:t>
            </a:r>
          </a:p>
          <a:p>
            <a:pPr lvl="0"/>
            <a:r>
              <a:rPr lang="en-US" dirty="0"/>
              <a:t>Dependencies</a:t>
            </a:r>
          </a:p>
          <a:p>
            <a:pPr lvl="1"/>
            <a:r>
              <a:rPr lang="en-US" dirty="0"/>
              <a:t>What tasks/milestones does the tasks impact</a:t>
            </a:r>
            <a:r>
              <a:rPr lang="en-US" dirty="0" smtClean="0"/>
              <a:t>? What HAS to be done first?</a:t>
            </a:r>
            <a:endParaRPr lang="en-US" dirty="0"/>
          </a:p>
          <a:p>
            <a:pPr lvl="0"/>
            <a:r>
              <a:rPr lang="en-US" dirty="0"/>
              <a:t>Sequencing</a:t>
            </a:r>
          </a:p>
          <a:p>
            <a:pPr lvl="1"/>
            <a:r>
              <a:rPr lang="en-US" dirty="0"/>
              <a:t>When work should start and end?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4145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Project</a:t>
            </a:r>
            <a:r>
              <a:rPr lang="en-US" sz="3200" dirty="0"/>
              <a:t>: Eating Breakfast</a:t>
            </a:r>
            <a:br>
              <a:rPr lang="en-US" sz="3200" dirty="0"/>
            </a:br>
            <a:r>
              <a:rPr lang="en-US" sz="3200" dirty="0"/>
              <a:t>Milestone: Preparing Coffee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0" lvl="0" indent="0">
              <a:buNone/>
            </a:pPr>
            <a:r>
              <a:rPr lang="en-US" sz="1800" dirty="0" smtClean="0"/>
              <a:t>Project Task/Schedule Development: </a:t>
            </a:r>
          </a:p>
          <a:p>
            <a:r>
              <a:rPr lang="en-US" sz="1800" dirty="0" smtClean="0"/>
              <a:t>What? How will it take? Who is going to do it? What has to be done first? When will it be ready?</a:t>
            </a:r>
          </a:p>
          <a:p>
            <a:r>
              <a:rPr lang="en-US" sz="1800" dirty="0" smtClean="0"/>
              <a:t>add </a:t>
            </a:r>
            <a:r>
              <a:rPr lang="en-US" sz="1800" dirty="0"/>
              <a:t>creamer </a:t>
            </a:r>
            <a:r>
              <a:rPr lang="en-US" sz="1800" dirty="0" smtClean="0"/>
              <a:t>get </a:t>
            </a:r>
            <a:r>
              <a:rPr lang="en-US" sz="1800" dirty="0"/>
              <a:t>coffee </a:t>
            </a:r>
            <a:r>
              <a:rPr lang="en-US" sz="1800" dirty="0" smtClean="0"/>
              <a:t>mug, </a:t>
            </a:r>
            <a:r>
              <a:rPr lang="en-US" sz="1800" dirty="0"/>
              <a:t>start to brew </a:t>
            </a:r>
            <a:r>
              <a:rPr lang="en-US" sz="1800" dirty="0" smtClean="0"/>
              <a:t>fill, </a:t>
            </a:r>
            <a:r>
              <a:rPr lang="en-US" sz="1800" dirty="0"/>
              <a:t>coffee pot with water, prepare </a:t>
            </a:r>
            <a:r>
              <a:rPr lang="en-US" sz="1800" dirty="0" smtClean="0"/>
              <a:t>grounds</a:t>
            </a:r>
            <a:r>
              <a:rPr lang="en-US" sz="1800" dirty="0"/>
              <a:t>, </a:t>
            </a:r>
            <a:r>
              <a:rPr lang="en-US" sz="1800" dirty="0" smtClean="0"/>
              <a:t>stir, input </a:t>
            </a:r>
            <a:r>
              <a:rPr lang="en-US" sz="1800" dirty="0"/>
              <a:t>sugar into mug, pour coffee into </a:t>
            </a:r>
            <a:r>
              <a:rPr lang="en-US" sz="1800" dirty="0" smtClean="0"/>
              <a:t>mug </a:t>
            </a:r>
            <a:endParaRPr lang="en-US" sz="1800" dirty="0"/>
          </a:p>
          <a:p>
            <a:pPr marL="0" lvl="0" indent="0">
              <a:buNone/>
            </a:pPr>
            <a:endParaRPr lang="en-US" sz="1600" dirty="0"/>
          </a:p>
          <a:p>
            <a:endParaRPr lang="en-US" sz="1600" dirty="0" smtClean="0"/>
          </a:p>
          <a:p>
            <a:pPr marL="0" lvl="0" indent="0">
              <a:buNone/>
            </a:pPr>
            <a:endParaRPr lang="en-US" sz="1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013406"/>
              </p:ext>
            </p:extLst>
          </p:nvPr>
        </p:nvGraphicFramePr>
        <p:xfrm>
          <a:off x="790832" y="3150972"/>
          <a:ext cx="7278130" cy="332396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360113"/>
                <a:gridCol w="2066786"/>
                <a:gridCol w="1851231"/>
              </a:tblGrid>
              <a:tr h="302179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PROJECT: EATING BREAKFAST, August 16 at 6:08am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Tasks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Resource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Due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179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Preparing Coffee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Amy Shoop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smtClean="0">
                          <a:effectLst/>
                        </a:rPr>
                        <a:t>6:02am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fill coffee pot with water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Amy Shoop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5:55am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prepare grounds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Amy Shoop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5:56am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start to brew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Amy Shoop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5:57am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get coffee mug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Amy Shoop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5:58am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input sugar into mug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Amy Shoop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5:59am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pour coffee into mug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Amy Shoop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6:00am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add creamer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Amy Shoop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6:01am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021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 stir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71450" marR="9525" marT="9525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Amy Shoop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 dirty="0">
                          <a:effectLst/>
                        </a:rPr>
                        <a:t>6:02am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7280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8915" y="0"/>
            <a:ext cx="6551612" cy="1143000"/>
          </a:xfrm>
        </p:spPr>
        <p:txBody>
          <a:bodyPr/>
          <a:lstStyle/>
          <a:p>
            <a:r>
              <a:rPr lang="en-US" sz="2400" dirty="0"/>
              <a:t>How would the tasks/schedule/milestones/project be impacted?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600" dirty="0" smtClean="0"/>
          </a:p>
          <a:p>
            <a:r>
              <a:rPr lang="en-US" sz="2000" dirty="0" smtClean="0"/>
              <a:t>Could any tasks in ‘Preparing </a:t>
            </a:r>
          </a:p>
          <a:p>
            <a:pPr marL="0" indent="0">
              <a:buNone/>
            </a:pPr>
            <a:r>
              <a:rPr lang="en-US" sz="2000" dirty="0" smtClean="0"/>
              <a:t>     Coffee’ be combined?</a:t>
            </a:r>
            <a:endParaRPr lang="en-US" sz="2000" dirty="0"/>
          </a:p>
          <a:p>
            <a:endParaRPr lang="en-US" sz="2000" dirty="0" smtClean="0"/>
          </a:p>
          <a:p>
            <a:r>
              <a:rPr lang="en-US" sz="2000" dirty="0" smtClean="0"/>
              <a:t>What </a:t>
            </a:r>
            <a:r>
              <a:rPr lang="en-US" sz="2000" dirty="0"/>
              <a:t>if there was a kitchen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helper</a:t>
            </a:r>
            <a:r>
              <a:rPr lang="en-US" sz="2000" dirty="0"/>
              <a:t>?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A </a:t>
            </a:r>
            <a:r>
              <a:rPr lang="en-US" sz="2000" dirty="0"/>
              <a:t>programmable coffee pot? 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smtClean="0"/>
              <a:t>What </a:t>
            </a:r>
            <a:r>
              <a:rPr lang="en-US" sz="2000" dirty="0"/>
              <a:t>would happen if Amy 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 </a:t>
            </a:r>
            <a:r>
              <a:rPr lang="en-US" sz="2000" dirty="0" smtClean="0"/>
              <a:t>    overslept?</a:t>
            </a:r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 smtClean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348954"/>
              </p:ext>
            </p:extLst>
          </p:nvPr>
        </p:nvGraphicFramePr>
        <p:xfrm>
          <a:off x="4349579" y="1556943"/>
          <a:ext cx="4595569" cy="493646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1794"/>
                <a:gridCol w="1268008"/>
                <a:gridCol w="1325767"/>
              </a:tblGrid>
              <a:tr h="192228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000" b="1" u="none" strike="noStrike">
                          <a:effectLst/>
                        </a:rPr>
                        <a:t>PROJECT: EAT BREAKFAST, August 16 at 6:08am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92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Tasks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Resource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Due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Preparing Coffee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Amy Shoop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6:02am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fill coffee pot with water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5:55am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prepare grounds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5:56am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start to brew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5:57am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get coffee mug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5:58am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input sugar into mug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5:59am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pour coffee into mug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6:00am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add creamer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6:01am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 stir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6:02am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1" u="none" strike="noStrike">
                          <a:effectLst/>
                        </a:rPr>
                        <a:t>Eggs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Amy Shoop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 smtClean="0">
                          <a:effectLst/>
                        </a:rPr>
                        <a:t>6:06am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33260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 dirty="0">
                          <a:effectLst/>
                        </a:rPr>
                        <a:t>put frying pan on stove/heat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Amy Shoop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6:00am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add butter to frying pan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 dirty="0">
                          <a:effectLst/>
                        </a:rPr>
                        <a:t>Amy Shoop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6:01am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crack 2 eggs into frying pan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6:02am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cook for 3 minutes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6:05am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flip eggs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6:05am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serve on plate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6:06am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82616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Toast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Amy Shoop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6:07am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place bread in toaster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6:05am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apply butter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6:06am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apply Jam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6:06am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cut in half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6:07am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u="none" strike="noStrike">
                          <a:effectLst/>
                        </a:rPr>
                        <a:t>put on plate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63261" marR="9070" marT="907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Amy Shoop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u="none" strike="noStrike">
                          <a:effectLst/>
                        </a:rPr>
                        <a:t>6:07am</a:t>
                      </a:r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  <a:tr h="192228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Eat Breakfast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>
                          <a:effectLst/>
                        </a:rPr>
                        <a:t>Amy Shoop</a:t>
                      </a:r>
                      <a:endParaRPr lang="en-US" sz="10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u="none" strike="noStrike" dirty="0">
                          <a:effectLst/>
                        </a:rPr>
                        <a:t>6:08am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070" marR="9070" marT="907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3140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z="2800" dirty="0" smtClean="0"/>
              <a:t>Communications </a:t>
            </a:r>
            <a:r>
              <a:rPr lang="en-US" sz="2800" dirty="0"/>
              <a:t>can make or break any </a:t>
            </a:r>
            <a:r>
              <a:rPr lang="en-US" sz="2800" dirty="0" smtClean="0"/>
              <a:t>project. </a:t>
            </a:r>
            <a:endParaRPr lang="en-US" sz="2800" dirty="0"/>
          </a:p>
          <a:p>
            <a:pPr lvl="0"/>
            <a:r>
              <a:rPr lang="en-US" sz="2800" dirty="0" smtClean="0"/>
              <a:t>It </a:t>
            </a:r>
            <a:r>
              <a:rPr lang="en-US" sz="2800" dirty="0"/>
              <a:t>falls to the Project Manager to act as a bridge between the technical and </a:t>
            </a:r>
            <a:r>
              <a:rPr lang="en-US" sz="2800" dirty="0" smtClean="0"/>
              <a:t>business teams. </a:t>
            </a:r>
            <a:endParaRPr lang="en-US" sz="2800" dirty="0"/>
          </a:p>
          <a:p>
            <a:r>
              <a:rPr lang="en-US" sz="2800" dirty="0"/>
              <a:t>Project communications include navigating through organizational, cultural, and philosophical needs to ensure that the necessary information reaches the right people in a timely manner.</a:t>
            </a: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42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9389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Communication </a:t>
            </a:r>
            <a:r>
              <a:rPr lang="en-US" b="1" dirty="0"/>
              <a:t>Management Plan </a:t>
            </a:r>
            <a:endParaRPr lang="en-US" b="1" dirty="0" smtClean="0"/>
          </a:p>
          <a:p>
            <a:pPr lvl="0"/>
            <a:r>
              <a:rPr lang="en-GB" sz="2800" dirty="0" smtClean="0"/>
              <a:t>Is a </a:t>
            </a:r>
            <a:r>
              <a:rPr lang="en-GB" sz="2800" dirty="0"/>
              <a:t>tool to identify all Stakeholders, Sponsors and others involved in the project </a:t>
            </a:r>
            <a:endParaRPr lang="en-US" sz="2800" dirty="0"/>
          </a:p>
          <a:p>
            <a:pPr lvl="0"/>
            <a:r>
              <a:rPr lang="en-GB" sz="2800" dirty="0"/>
              <a:t>Clearly </a:t>
            </a:r>
            <a:r>
              <a:rPr lang="en-GB" sz="2800" dirty="0" smtClean="0"/>
              <a:t>identifies </a:t>
            </a:r>
            <a:r>
              <a:rPr lang="en-GB" sz="2800" dirty="0"/>
              <a:t>what, how and when you will communicate </a:t>
            </a:r>
            <a:endParaRPr lang="en-US" sz="2800" dirty="0"/>
          </a:p>
          <a:p>
            <a:r>
              <a:rPr lang="en-GB" sz="2800" dirty="0" smtClean="0"/>
              <a:t>Conflict </a:t>
            </a:r>
            <a:r>
              <a:rPr lang="en-GB" sz="2800" dirty="0"/>
              <a:t>that may arise from lack of communication is </a:t>
            </a:r>
            <a:r>
              <a:rPr lang="en-GB" sz="2800" dirty="0" smtClean="0"/>
              <a:t>minimized by planning and executing clear and consistent communications</a:t>
            </a:r>
            <a:endParaRPr lang="en-US" sz="2800" dirty="0" smtClean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865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81665"/>
            <a:ext cx="8229600" cy="4868561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THE SPONSOR(s) </a:t>
            </a:r>
          </a:p>
          <a:p>
            <a:r>
              <a:rPr lang="en-US" dirty="0" smtClean="0"/>
              <a:t>Is the </a:t>
            </a:r>
            <a:r>
              <a:rPr lang="en-GB" dirty="0" smtClean="0"/>
              <a:t>person </a:t>
            </a:r>
            <a:r>
              <a:rPr lang="en-GB" dirty="0"/>
              <a:t>or group that provides financial resources for the </a:t>
            </a:r>
            <a:r>
              <a:rPr lang="en-GB" dirty="0" smtClean="0"/>
              <a:t>project</a:t>
            </a:r>
            <a:endParaRPr lang="en-US" dirty="0"/>
          </a:p>
          <a:p>
            <a:pPr lvl="0"/>
            <a:r>
              <a:rPr lang="en-GB" dirty="0" smtClean="0"/>
              <a:t>Is the </a:t>
            </a:r>
            <a:r>
              <a:rPr lang="en-GB" dirty="0"/>
              <a:t>champion and spokesperson to gather support </a:t>
            </a:r>
            <a:endParaRPr lang="en-US" dirty="0"/>
          </a:p>
          <a:p>
            <a:pPr lvl="0"/>
            <a:r>
              <a:rPr lang="en-GB" dirty="0" smtClean="0"/>
              <a:t>Plays a significant </a:t>
            </a:r>
            <a:r>
              <a:rPr lang="en-GB" dirty="0"/>
              <a:t>role in the scope and the </a:t>
            </a:r>
            <a:r>
              <a:rPr lang="en-GB" dirty="0" smtClean="0"/>
              <a:t>charter</a:t>
            </a:r>
            <a:endParaRPr lang="en-US" dirty="0"/>
          </a:p>
          <a:p>
            <a:r>
              <a:rPr lang="en-GB" dirty="0" smtClean="0"/>
              <a:t>Is the escalation </a:t>
            </a:r>
            <a:r>
              <a:rPr lang="en-GB" dirty="0"/>
              <a:t>point for the Project Manager</a:t>
            </a:r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 and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8098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9556" y="1482811"/>
            <a:ext cx="8217243" cy="5029199"/>
          </a:xfrm>
        </p:spPr>
        <p:txBody>
          <a:bodyPr/>
          <a:lstStyle/>
          <a:p>
            <a:pPr marL="0" indent="0">
              <a:buNone/>
            </a:pPr>
            <a:r>
              <a:rPr lang="en-GB" b="1" dirty="0" smtClean="0"/>
              <a:t>STAKEHOLDERS</a:t>
            </a:r>
          </a:p>
          <a:p>
            <a:pPr lvl="0"/>
            <a:r>
              <a:rPr lang="en-GB" sz="2800" dirty="0"/>
              <a:t>Customers, Sponsors and the performing organization who are actively involved in the project </a:t>
            </a:r>
            <a:endParaRPr lang="en-US" sz="2800" dirty="0"/>
          </a:p>
          <a:p>
            <a:pPr lvl="0"/>
            <a:r>
              <a:rPr lang="en-US" sz="2800" dirty="0"/>
              <a:t>Entities, groups, units, individuals </a:t>
            </a:r>
            <a:r>
              <a:rPr lang="en-GB" sz="2800" dirty="0"/>
              <a:t>whose interests may be positively or negatively </a:t>
            </a:r>
            <a:r>
              <a:rPr lang="en-GB" sz="2800" dirty="0" smtClean="0"/>
              <a:t>affected by the success (or failure) of the project </a:t>
            </a:r>
            <a:endParaRPr lang="en-US" sz="2800" dirty="0"/>
          </a:p>
          <a:p>
            <a:pPr lvl="0"/>
            <a:r>
              <a:rPr lang="en-GB" sz="2800" dirty="0"/>
              <a:t>Entities, groups, units or individuals </a:t>
            </a:r>
            <a:r>
              <a:rPr lang="en-GB" sz="2800" dirty="0" smtClean="0"/>
              <a:t>who may </a:t>
            </a:r>
            <a:r>
              <a:rPr lang="en-GB" sz="2800" dirty="0"/>
              <a:t>exert influence over the project, deliverables or team </a:t>
            </a:r>
            <a:r>
              <a:rPr lang="en-GB" sz="2800" dirty="0" smtClean="0"/>
              <a:t>members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Sponsors and Stakeholders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89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Team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550505"/>
            <a:ext cx="8229600" cy="4840356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PROJECT TEAM</a:t>
            </a:r>
          </a:p>
          <a:p>
            <a:pPr lvl="0"/>
            <a:r>
              <a:rPr lang="en-US" dirty="0" smtClean="0"/>
              <a:t>Includes internal </a:t>
            </a:r>
            <a:r>
              <a:rPr lang="en-US" dirty="0"/>
              <a:t>and external </a:t>
            </a:r>
            <a:r>
              <a:rPr lang="en-US" dirty="0" smtClean="0"/>
              <a:t>disciplines</a:t>
            </a:r>
            <a:endParaRPr lang="en-US" dirty="0"/>
          </a:p>
          <a:p>
            <a:pPr lvl="0"/>
            <a:r>
              <a:rPr lang="en-US" dirty="0" smtClean="0"/>
              <a:t>Includes both </a:t>
            </a:r>
            <a:r>
              <a:rPr lang="en-US" dirty="0"/>
              <a:t>technical and non-technical </a:t>
            </a:r>
          </a:p>
          <a:p>
            <a:pPr lvl="0"/>
            <a:r>
              <a:rPr lang="en-US" dirty="0" smtClean="0"/>
              <a:t>Includes sponsors </a:t>
            </a:r>
            <a:r>
              <a:rPr lang="en-US" dirty="0"/>
              <a:t>and stakeholders </a:t>
            </a:r>
            <a:r>
              <a:rPr lang="en-US" dirty="0" smtClean="0"/>
              <a:t>as part </a:t>
            </a:r>
            <a:r>
              <a:rPr lang="en-US" dirty="0"/>
              <a:t>of the project </a:t>
            </a:r>
            <a:r>
              <a:rPr lang="en-US" dirty="0" smtClean="0"/>
              <a:t>team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029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“The application of knowledge, skills, tools, and techniques to project activities to meet the project requirements.”</a:t>
            </a:r>
          </a:p>
          <a:p>
            <a:pPr marL="0" indent="0">
              <a:buNone/>
            </a:pPr>
            <a:endParaRPr lang="en-US" dirty="0"/>
          </a:p>
          <a:p>
            <a:pPr marL="0" indent="0" algn="r">
              <a:buNone/>
            </a:pPr>
            <a:r>
              <a:rPr lang="en-US" sz="1400" dirty="0" smtClean="0"/>
              <a:t>-Project Management Body of Knowledge (PMBOK Guide) Fourth Edition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2862372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582562" y="2578361"/>
            <a:ext cx="6104237" cy="2753139"/>
          </a:xfrm>
        </p:spPr>
        <p:txBody>
          <a:bodyPr/>
          <a:lstStyle/>
          <a:p>
            <a:r>
              <a:rPr lang="en-US" sz="3600" dirty="0" smtClean="0"/>
              <a:t>A </a:t>
            </a:r>
            <a:r>
              <a:rPr lang="en-US" sz="3600" b="1" dirty="0" smtClean="0">
                <a:solidFill>
                  <a:srgbClr val="FF0000"/>
                </a:solidFill>
              </a:rPr>
              <a:t>Risk</a:t>
            </a:r>
            <a:r>
              <a:rPr lang="en-US" sz="3600" b="1" dirty="0" smtClean="0"/>
              <a:t> </a:t>
            </a:r>
            <a:r>
              <a:rPr lang="en-US" sz="3600" dirty="0" smtClean="0"/>
              <a:t>is an uncertain event or condition that, if it occurs, has a positive or negative effect on a project’s objectives. </a:t>
            </a:r>
          </a:p>
          <a:p>
            <a:pPr marL="0" indent="0">
              <a:buNone/>
            </a:pPr>
            <a:endParaRPr lang="en-US" sz="2000" dirty="0"/>
          </a:p>
          <a:p>
            <a:pPr marL="0" indent="0" algn="r">
              <a:buNone/>
            </a:pPr>
            <a:r>
              <a:rPr lang="en-US" sz="2000" dirty="0">
                <a:solidFill>
                  <a:schemeClr val="tx1">
                    <a:lumMod val="75000"/>
                  </a:schemeClr>
                </a:solidFill>
              </a:rPr>
              <a:t>-</a:t>
            </a:r>
            <a:r>
              <a:rPr lang="en-US" sz="1200" dirty="0">
                <a:solidFill>
                  <a:schemeClr val="tx1">
                    <a:lumMod val="75000"/>
                  </a:schemeClr>
                </a:solidFill>
              </a:rPr>
              <a:t>Project Management Body of Knowledge (PMBOK Guide) Fourth Edition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risk?</a:t>
            </a:r>
            <a:endParaRPr lang="en-US" dirty="0"/>
          </a:p>
        </p:txBody>
      </p:sp>
      <p:pic>
        <p:nvPicPr>
          <p:cNvPr id="1027" name="Picture 3" descr="C:\Users\kdk\AppData\Local\Microsoft\Windows\Temporary Internet Files\Content.IE5\5TDK68N7\MC900289965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864" y="1490966"/>
            <a:ext cx="2136618" cy="2714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2607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vs. Issue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199" y="1785142"/>
            <a:ext cx="6895071" cy="2465441"/>
          </a:xfrm>
        </p:spPr>
        <p:txBody>
          <a:bodyPr/>
          <a:lstStyle/>
          <a:p>
            <a:r>
              <a:rPr lang="en-US" b="1" dirty="0" smtClean="0"/>
              <a:t>RISK</a:t>
            </a:r>
            <a:r>
              <a:rPr lang="en-US" dirty="0" smtClean="0"/>
              <a:t> -- &gt; </a:t>
            </a:r>
            <a:r>
              <a:rPr lang="en-US" dirty="0"/>
              <a:t>E</a:t>
            </a:r>
            <a:r>
              <a:rPr lang="en-US" dirty="0" smtClean="0"/>
              <a:t>vent or condition that </a:t>
            </a:r>
            <a:r>
              <a:rPr lang="en-US" b="1" dirty="0" smtClean="0"/>
              <a:t>MAY</a:t>
            </a:r>
            <a:r>
              <a:rPr lang="en-US" dirty="0" smtClean="0"/>
              <a:t> occur.  Risks sometimes become issues.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b="1" dirty="0" smtClean="0"/>
              <a:t>ISSUE</a:t>
            </a:r>
            <a:r>
              <a:rPr lang="en-US" dirty="0" smtClean="0"/>
              <a:t> -- &gt; Event or condition that </a:t>
            </a:r>
            <a:r>
              <a:rPr lang="en-US" b="1" dirty="0" smtClean="0"/>
              <a:t>IS </a:t>
            </a:r>
            <a:r>
              <a:rPr lang="en-US" dirty="0" smtClean="0"/>
              <a:t>occurring.  Issues may have been identified as known risks.</a:t>
            </a:r>
          </a:p>
        </p:txBody>
      </p:sp>
      <p:pic>
        <p:nvPicPr>
          <p:cNvPr id="2050" name="Picture 2" descr="C:\Users\kdk\AppData\Local\Microsoft\Windows\Temporary Internet Files\Content.IE5\5TDK68N7\MC900431560[1].png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0000"/>
                    </a14:imgEffect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7107" y="1643593"/>
            <a:ext cx="1495025" cy="149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kdk\AppData\Local\Microsoft\Windows\Temporary Internet Files\Content.IE5\EZ3EMH11\MC900432526[1].png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colorTemperature colorTemp="5125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0413" y="3700852"/>
            <a:ext cx="1748411" cy="1748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4256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22172" y="2193593"/>
            <a:ext cx="7379401" cy="2897391"/>
          </a:xfrm>
        </p:spPr>
        <p:txBody>
          <a:bodyPr/>
          <a:lstStyle/>
          <a:p>
            <a:r>
              <a:rPr lang="en-US" dirty="0" smtClean="0"/>
              <a:t>Avoid</a:t>
            </a:r>
          </a:p>
          <a:p>
            <a:r>
              <a:rPr lang="en-US" dirty="0" smtClean="0"/>
              <a:t>Transfer</a:t>
            </a:r>
          </a:p>
          <a:p>
            <a:r>
              <a:rPr lang="en-US" dirty="0" smtClean="0"/>
              <a:t>Mitigate</a:t>
            </a:r>
          </a:p>
          <a:p>
            <a:r>
              <a:rPr lang="en-US" dirty="0" smtClean="0"/>
              <a:t>Accept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Risk Strategies</a:t>
            </a:r>
            <a:endParaRPr lang="en-US" dirty="0"/>
          </a:p>
        </p:txBody>
      </p:sp>
      <p:pic>
        <p:nvPicPr>
          <p:cNvPr id="5123" name="Picture 3" descr="C:\Users\kdk\AppData\Local\Microsoft\Windows\Temporary Internet Files\Content.IE5\OXF2XFMG\MC900055559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6514" y="1674809"/>
            <a:ext cx="3560092" cy="3871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67466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0276" y="1338008"/>
            <a:ext cx="6519426" cy="4210175"/>
          </a:xfrm>
          <a:prstGeom prst="rect">
            <a:avLst/>
          </a:prstGeom>
          <a:noFill/>
        </p:spPr>
      </p:pic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35827" y="5387545"/>
            <a:ext cx="3047751" cy="1073939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474040" y="3583459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>1</a:t>
            </a:r>
            <a:endParaRPr lang="en-US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78156" y="2833798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>
                    <a:lumMod val="10000"/>
                  </a:schemeClr>
                </a:solidFill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3261" y="4053025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>3</a:t>
            </a:r>
            <a:endParaRPr lang="en-US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841082" y="2804968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>4</a:t>
            </a:r>
            <a:endParaRPr lang="en-US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384790" y="4015954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>5</a:t>
            </a:r>
            <a:endParaRPr lang="en-US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57561" y="2817325"/>
            <a:ext cx="383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>6</a:t>
            </a:r>
            <a:endParaRPr lang="en-US" b="1" dirty="0">
              <a:solidFill>
                <a:schemeClr val="bg1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65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31" y="124357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Execute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2044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Execute:  Plan the Work, Work the Plan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200" dirty="0" smtClean="0"/>
              <a:t>Waterfall</a:t>
            </a:r>
          </a:p>
          <a:p>
            <a:pPr lvl="2"/>
            <a:r>
              <a:rPr lang="en-US" sz="1800" dirty="0" smtClean="0"/>
              <a:t>Formally organized</a:t>
            </a:r>
          </a:p>
          <a:p>
            <a:pPr lvl="2"/>
            <a:r>
              <a:rPr lang="en-US" sz="1800" dirty="0" smtClean="0"/>
              <a:t>Process planned in advance, changes controlled formally</a:t>
            </a:r>
          </a:p>
          <a:p>
            <a:pPr lvl="2"/>
            <a:r>
              <a:rPr lang="en-US" sz="1800" dirty="0" smtClean="0"/>
              <a:t>One phase ends, the next begins</a:t>
            </a:r>
          </a:p>
          <a:p>
            <a:pPr lvl="2"/>
            <a:r>
              <a:rPr lang="en-US" sz="1800" dirty="0" smtClean="0"/>
              <a:t>All functionality normally implemented at once</a:t>
            </a:r>
          </a:p>
          <a:p>
            <a:r>
              <a:rPr lang="en-US" sz="2200" dirty="0" smtClean="0"/>
              <a:t>Agile</a:t>
            </a:r>
          </a:p>
          <a:p>
            <a:pPr lvl="2"/>
            <a:r>
              <a:rPr lang="en-US" sz="1800" dirty="0" smtClean="0"/>
              <a:t>Team manages itself and decides its own workload for each sprint</a:t>
            </a:r>
          </a:p>
          <a:p>
            <a:pPr lvl="2"/>
            <a:r>
              <a:rPr lang="en-US" sz="1800" dirty="0" smtClean="0"/>
              <a:t>Evolving requirements</a:t>
            </a:r>
          </a:p>
          <a:p>
            <a:pPr lvl="2"/>
            <a:r>
              <a:rPr lang="en-US" sz="1800" dirty="0" smtClean="0"/>
              <a:t>Team accepts prioritized features, but decide what can be taken on during a sprint</a:t>
            </a:r>
          </a:p>
          <a:p>
            <a:pPr lvl="2"/>
            <a:r>
              <a:rPr lang="en-US" sz="1800" dirty="0" smtClean="0"/>
              <a:t>Sprint ends with a delivery of some fully functional features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885650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Execute: PM Tools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486" y="2378675"/>
            <a:ext cx="4114800" cy="3354859"/>
          </a:xfrm>
        </p:spPr>
        <p:txBody>
          <a:bodyPr/>
          <a:lstStyle/>
          <a:p>
            <a:r>
              <a:rPr lang="en-US" dirty="0" smtClean="0"/>
              <a:t>Microsoft Project</a:t>
            </a:r>
          </a:p>
          <a:p>
            <a:r>
              <a:rPr lang="en-US" dirty="0" smtClean="0"/>
              <a:t>Excel</a:t>
            </a:r>
          </a:p>
          <a:p>
            <a:r>
              <a:rPr lang="en-US" dirty="0" smtClean="0"/>
              <a:t>SharePoint</a:t>
            </a:r>
          </a:p>
          <a:p>
            <a:r>
              <a:rPr lang="en-US" dirty="0" smtClean="0"/>
              <a:t>Whatever works for you and the team</a:t>
            </a:r>
          </a:p>
          <a:p>
            <a:endParaRPr lang="en-US" dirty="0"/>
          </a:p>
        </p:txBody>
      </p:sp>
      <p:pic>
        <p:nvPicPr>
          <p:cNvPr id="1026" name="Picture 2" descr="C:\Users\kdk\AppData\Local\Microsoft\Windows\Temporary Internet Files\Content.IE5\QL8YPMXN\MC900383748[1].wmf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8157" y="2207966"/>
            <a:ext cx="3458415" cy="3525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988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31" y="124357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Monitor and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8033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Keeping Track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Status report</a:t>
            </a:r>
          </a:p>
          <a:p>
            <a:pPr lvl="1"/>
            <a:r>
              <a:rPr lang="en-US" dirty="0" smtClean="0"/>
              <a:t>What is the overall health of the project</a:t>
            </a:r>
          </a:p>
          <a:p>
            <a:pPr lvl="1"/>
            <a:r>
              <a:rPr lang="en-US" dirty="0" smtClean="0"/>
              <a:t>What’s been done this reporting period?</a:t>
            </a:r>
          </a:p>
          <a:p>
            <a:pPr lvl="1"/>
            <a:r>
              <a:rPr lang="en-US" dirty="0" smtClean="0"/>
              <a:t>What will be done during the next reporting period?</a:t>
            </a:r>
          </a:p>
          <a:p>
            <a:pPr lvl="1"/>
            <a:r>
              <a:rPr lang="en-US" dirty="0" smtClean="0"/>
              <a:t>What is the status of identified risks?</a:t>
            </a:r>
          </a:p>
          <a:p>
            <a:pPr lvl="1"/>
            <a:r>
              <a:rPr lang="en-US" dirty="0" smtClean="0"/>
              <a:t>What is the status of current issues?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968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31" y="124357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2108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“A temporary endeavor undertaken to create a unique product, service or result.”</a:t>
            </a:r>
          </a:p>
          <a:p>
            <a:pPr marL="914400" lvl="2" indent="0" algn="r">
              <a:buNone/>
            </a:pPr>
            <a:r>
              <a:rPr lang="en-US" sz="1400" dirty="0"/>
              <a:t>-Project Management Body of Knowledge (PMBOK Guide) Fourth </a:t>
            </a:r>
            <a:r>
              <a:rPr lang="en-US" sz="1400" dirty="0" smtClean="0"/>
              <a:t>Edition</a:t>
            </a:r>
          </a:p>
          <a:p>
            <a:pPr marL="914400" lvl="2" indent="0" algn="r">
              <a:buNone/>
            </a:pPr>
            <a:endParaRPr lang="en-US" dirty="0" smtClean="0"/>
          </a:p>
          <a:p>
            <a:r>
              <a:rPr lang="en-US" dirty="0" smtClean="0"/>
              <a:t>ITS added criteria </a:t>
            </a:r>
            <a:r>
              <a:rPr lang="en-US" sz="2400" dirty="0" smtClean="0"/>
              <a:t>(2 out of 3)</a:t>
            </a:r>
          </a:p>
          <a:p>
            <a:pPr lvl="2"/>
            <a:r>
              <a:rPr lang="en-US" dirty="0" smtClean="0"/>
              <a:t>$100,000 or more (not part of routine equipment refresh)</a:t>
            </a:r>
          </a:p>
          <a:p>
            <a:pPr lvl="2"/>
            <a:r>
              <a:rPr lang="en-US" dirty="0" smtClean="0"/>
              <a:t>6 months or longer</a:t>
            </a:r>
          </a:p>
          <a:p>
            <a:pPr lvl="2"/>
            <a:r>
              <a:rPr lang="en-US" dirty="0" smtClean="0"/>
              <a:t>High impact, risk, visibility</a:t>
            </a:r>
          </a:p>
          <a:p>
            <a:endParaRPr lang="en-US" b="1" dirty="0">
              <a:solidFill>
                <a:srgbClr val="003366"/>
              </a:solidFill>
            </a:endParaRPr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THIS a project?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 it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Close-out check list</a:t>
            </a:r>
          </a:p>
          <a:p>
            <a:pPr lvl="1"/>
            <a:r>
              <a:rPr lang="en-US" dirty="0" smtClean="0"/>
              <a:t>Compare what you said you’d do to what you actually did.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Lessons learned</a:t>
            </a:r>
          </a:p>
          <a:p>
            <a:pPr lvl="1"/>
            <a:r>
              <a:rPr lang="en-US" dirty="0" smtClean="0"/>
              <a:t>What worked?</a:t>
            </a:r>
          </a:p>
          <a:p>
            <a:pPr lvl="1"/>
            <a:r>
              <a:rPr lang="en-US" dirty="0" smtClean="0"/>
              <a:t>What didn’t?</a:t>
            </a:r>
          </a:p>
          <a:p>
            <a:pPr lvl="1"/>
            <a:r>
              <a:rPr lang="en-US" dirty="0" smtClean="0"/>
              <a:t>If you had it to do all over again...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237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708" y="2205680"/>
            <a:ext cx="9131643" cy="204504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/>
              <a:t>Email:  </a:t>
            </a:r>
            <a:r>
              <a:rPr lang="en-US" sz="2800" dirty="0" smtClean="0">
                <a:hlinkClick r:id="rId2"/>
              </a:rPr>
              <a:t>ITS_PMO@unc.edu</a:t>
            </a:r>
            <a:r>
              <a:rPr lang="en-US" sz="2800" dirty="0" smtClean="0"/>
              <a:t> </a:t>
            </a:r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Templates:</a:t>
            </a:r>
            <a:endParaRPr lang="en-US" sz="2800" dirty="0" smtClean="0">
              <a:hlinkClick r:id="rId3"/>
            </a:endParaRPr>
          </a:p>
          <a:p>
            <a:pPr marL="0" indent="0">
              <a:buNone/>
            </a:pP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://its.unc.edu/cio/office-of-the-cio/project-management-office/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23398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Rectangle 4"/>
          <p:cNvSpPr>
            <a:spLocks noGrp="1" noChangeArrowheads="1"/>
          </p:cNvSpPr>
          <p:nvPr>
            <p:ph type="title"/>
          </p:nvPr>
        </p:nvSpPr>
        <p:spPr>
          <a:xfrm>
            <a:off x="119269" y="1366838"/>
            <a:ext cx="8806069" cy="1143000"/>
          </a:xfrm>
        </p:spPr>
        <p:txBody>
          <a:bodyPr/>
          <a:lstStyle/>
          <a:p>
            <a:pPr marL="457200" lvl="1" indent="0"/>
            <a:r>
              <a:rPr lang="en-US" sz="6600" i="1" dirty="0" smtClean="0"/>
              <a:t>Questions?</a:t>
            </a:r>
            <a:endParaRPr lang="en-US" sz="6600" i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vs</a:t>
            </a:r>
            <a:r>
              <a:rPr lang="en-US" dirty="0"/>
              <a:t>.</a:t>
            </a:r>
            <a:r>
              <a:rPr lang="en-US" dirty="0" smtClean="0"/>
              <a:t> Operational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74789"/>
            <a:ext cx="8229600" cy="3951374"/>
          </a:xfrm>
        </p:spPr>
        <p:txBody>
          <a:bodyPr/>
          <a:lstStyle/>
          <a:p>
            <a:r>
              <a:rPr lang="en-US" dirty="0" smtClean="0"/>
              <a:t>Project</a:t>
            </a:r>
          </a:p>
          <a:p>
            <a:pPr lvl="1"/>
            <a:r>
              <a:rPr lang="en-US" dirty="0" smtClean="0"/>
              <a:t>Start and end date, unique service or deliverable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Operational</a:t>
            </a:r>
          </a:p>
          <a:p>
            <a:pPr lvl="1"/>
            <a:r>
              <a:rPr lang="en-US" dirty="0" smtClean="0"/>
              <a:t>Part of delivering an established service</a:t>
            </a:r>
          </a:p>
          <a:p>
            <a:pPr marL="0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20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Lifecycle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45044"/>
            <a:ext cx="8229600" cy="3466070"/>
          </a:xfrm>
        </p:spPr>
        <p:txBody>
          <a:bodyPr/>
          <a:lstStyle/>
          <a:p>
            <a:r>
              <a:rPr lang="en-US" dirty="0" smtClean="0"/>
              <a:t>Initiate</a:t>
            </a:r>
          </a:p>
          <a:p>
            <a:r>
              <a:rPr lang="en-US" dirty="0" smtClean="0"/>
              <a:t>Plan</a:t>
            </a:r>
          </a:p>
          <a:p>
            <a:r>
              <a:rPr lang="en-US" dirty="0" smtClean="0"/>
              <a:t>Execute</a:t>
            </a:r>
          </a:p>
          <a:p>
            <a:r>
              <a:rPr lang="en-US" dirty="0" smtClean="0"/>
              <a:t>Monitor and Control</a:t>
            </a:r>
          </a:p>
          <a:p>
            <a:r>
              <a:rPr lang="en-US" dirty="0" smtClean="0"/>
              <a:t>Close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61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Lifecycle</a:t>
            </a:r>
            <a:endParaRPr lang="en-US" dirty="0"/>
          </a:p>
        </p:txBody>
      </p:sp>
      <p:grpSp>
        <p:nvGrpSpPr>
          <p:cNvPr id="14" name="Group 13"/>
          <p:cNvGrpSpPr/>
          <p:nvPr/>
        </p:nvGrpSpPr>
        <p:grpSpPr>
          <a:xfrm>
            <a:off x="1136827" y="2310704"/>
            <a:ext cx="6783853" cy="3150973"/>
            <a:chOff x="1136827" y="2780270"/>
            <a:chExt cx="6783853" cy="3150973"/>
          </a:xfrm>
        </p:grpSpPr>
        <p:sp>
          <p:nvSpPr>
            <p:cNvPr id="12" name="Rounded Rectangle 11"/>
            <p:cNvSpPr/>
            <p:nvPr/>
          </p:nvSpPr>
          <p:spPr>
            <a:xfrm>
              <a:off x="1795703" y="2780270"/>
              <a:ext cx="5371216" cy="3138616"/>
            </a:xfrm>
            <a:prstGeom prst="roundRect">
              <a:avLst/>
            </a:prstGeom>
            <a:solidFill>
              <a:schemeClr val="accent6">
                <a:lumMod val="60000"/>
                <a:lumOff val="40000"/>
                <a:alpha val="6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Right Arrow 3"/>
            <p:cNvSpPr/>
            <p:nvPr/>
          </p:nvSpPr>
          <p:spPr>
            <a:xfrm>
              <a:off x="1136827" y="4074113"/>
              <a:ext cx="1317753" cy="512706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Initiate</a:t>
              </a:r>
              <a:endParaRPr lang="en-US" dirty="0"/>
            </a:p>
          </p:txBody>
        </p:sp>
        <p:sp>
          <p:nvSpPr>
            <p:cNvPr id="5" name="Minus 4"/>
            <p:cNvSpPr/>
            <p:nvPr/>
          </p:nvSpPr>
          <p:spPr>
            <a:xfrm>
              <a:off x="2265259" y="3736954"/>
              <a:ext cx="1912866" cy="1142441"/>
            </a:xfrm>
            <a:prstGeom prst="mathMinus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Plan</a:t>
              </a:r>
              <a:endParaRPr lang="en-US" dirty="0"/>
            </a:p>
          </p:txBody>
        </p:sp>
        <p:sp>
          <p:nvSpPr>
            <p:cNvPr id="6" name="Circular Arrow 5"/>
            <p:cNvSpPr/>
            <p:nvPr/>
          </p:nvSpPr>
          <p:spPr>
            <a:xfrm>
              <a:off x="3538775" y="2917738"/>
              <a:ext cx="2061644" cy="2538446"/>
            </a:xfrm>
            <a:prstGeom prst="circular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" name="Circular Arrow 6"/>
            <p:cNvSpPr/>
            <p:nvPr/>
          </p:nvSpPr>
          <p:spPr>
            <a:xfrm rot="10800000">
              <a:off x="3567110" y="3145661"/>
              <a:ext cx="2061644" cy="2538446"/>
            </a:xfrm>
            <a:prstGeom prst="circular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8" name="Right Arrow 7"/>
            <p:cNvSpPr/>
            <p:nvPr/>
          </p:nvSpPr>
          <p:spPr>
            <a:xfrm>
              <a:off x="5254836" y="4029529"/>
              <a:ext cx="1317753" cy="512706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Execute</a:t>
              </a:r>
              <a:endParaRPr lang="en-US" dirty="0"/>
            </a:p>
          </p:txBody>
        </p:sp>
        <p:sp>
          <p:nvSpPr>
            <p:cNvPr id="9" name="Right Arrow 8"/>
            <p:cNvSpPr/>
            <p:nvPr/>
          </p:nvSpPr>
          <p:spPr>
            <a:xfrm>
              <a:off x="6602927" y="4014662"/>
              <a:ext cx="1317753" cy="512706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Close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586227" y="5561911"/>
              <a:ext cx="232748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Monitor and Control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72423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31" y="124357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Initiate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004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Define your project</a:t>
            </a:r>
          </a:p>
          <a:p>
            <a:pPr lvl="1"/>
            <a:r>
              <a:rPr lang="en-US" sz="2000" dirty="0"/>
              <a:t>Sponsorship </a:t>
            </a:r>
            <a:endParaRPr lang="en-US" sz="2000" dirty="0" smtClean="0"/>
          </a:p>
          <a:p>
            <a:pPr lvl="1"/>
            <a:r>
              <a:rPr lang="en-US" sz="2000" dirty="0" smtClean="0"/>
              <a:t>Business case</a:t>
            </a:r>
          </a:p>
          <a:p>
            <a:pPr lvl="1"/>
            <a:r>
              <a:rPr lang="en-US" sz="2000" dirty="0" smtClean="0"/>
              <a:t>Scope</a:t>
            </a:r>
          </a:p>
          <a:p>
            <a:pPr lvl="1"/>
            <a:r>
              <a:rPr lang="en-US" sz="2000" dirty="0" smtClean="0"/>
              <a:t>Team</a:t>
            </a:r>
          </a:p>
          <a:p>
            <a:pPr lvl="1"/>
            <a:r>
              <a:rPr lang="en-US" sz="2000" dirty="0" smtClean="0"/>
              <a:t>High level Milestones</a:t>
            </a:r>
          </a:p>
          <a:p>
            <a:pPr lvl="1"/>
            <a:r>
              <a:rPr lang="en-US" sz="2000" dirty="0" smtClean="0"/>
              <a:t>Budget/procurement</a:t>
            </a:r>
          </a:p>
          <a:p>
            <a:pPr lvl="1"/>
            <a:r>
              <a:rPr lang="en-US" sz="2000" dirty="0" smtClean="0"/>
              <a:t>Timeline</a:t>
            </a:r>
          </a:p>
          <a:p>
            <a:pPr lvl="1"/>
            <a:r>
              <a:rPr lang="en-US" sz="2000" dirty="0" smtClean="0"/>
              <a:t>Assumptions</a:t>
            </a:r>
          </a:p>
          <a:p>
            <a:pPr lvl="1"/>
            <a:r>
              <a:rPr lang="en-US" sz="2000" dirty="0" smtClean="0"/>
              <a:t>Impact</a:t>
            </a:r>
          </a:p>
          <a:p>
            <a:pPr lvl="1"/>
            <a:r>
              <a:rPr lang="en-US" sz="2000" dirty="0" smtClean="0"/>
              <a:t>Risks</a:t>
            </a:r>
            <a:endParaRPr lang="en-US" sz="2000" dirty="0"/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5205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0"/>
                            </p:stCondLst>
                            <p:childTnLst>
                              <p:par>
                                <p:cTn id="4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4031" y="1243570"/>
            <a:ext cx="7772400" cy="1362075"/>
          </a:xfrm>
        </p:spPr>
        <p:txBody>
          <a:bodyPr/>
          <a:lstStyle/>
          <a:p>
            <a:pPr algn="ctr"/>
            <a:r>
              <a:rPr lang="en-US" dirty="0" smtClean="0"/>
              <a:t>Plan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8318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ITS_powerpoint_template[1]">
  <a:themeElements>
    <a:clrScheme name="ITS 13">
      <a:dk1>
        <a:srgbClr val="5F5F5F"/>
      </a:dk1>
      <a:lt1>
        <a:srgbClr val="EFEFE7"/>
      </a:lt1>
      <a:dk2>
        <a:srgbClr val="FFFF66"/>
      </a:dk2>
      <a:lt2>
        <a:srgbClr val="336699"/>
      </a:lt2>
      <a:accent1>
        <a:srgbClr val="99CCFF"/>
      </a:accent1>
      <a:accent2>
        <a:srgbClr val="336699"/>
      </a:accent2>
      <a:accent3>
        <a:srgbClr val="F6F6F1"/>
      </a:accent3>
      <a:accent4>
        <a:srgbClr val="505050"/>
      </a:accent4>
      <a:accent5>
        <a:srgbClr val="CAE2FF"/>
      </a:accent5>
      <a:accent6>
        <a:srgbClr val="2D5C8A"/>
      </a:accent6>
      <a:hlink>
        <a:srgbClr val="6699CC"/>
      </a:hlink>
      <a:folHlink>
        <a:srgbClr val="003366"/>
      </a:folHlink>
    </a:clrScheme>
    <a:fontScheme name="ITS">
      <a:majorFont>
        <a:latin typeface="Trebuchet MS"/>
        <a:ea typeface=""/>
        <a:cs typeface="Arial"/>
      </a:majorFont>
      <a:minorFont>
        <a:latin typeface="Trebuchet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I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TS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S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S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S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S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S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S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TS 13">
        <a:dk1>
          <a:srgbClr val="5F5F5F"/>
        </a:dk1>
        <a:lt1>
          <a:srgbClr val="EFEFE7"/>
        </a:lt1>
        <a:dk2>
          <a:srgbClr val="FFFF66"/>
        </a:dk2>
        <a:lt2>
          <a:srgbClr val="336699"/>
        </a:lt2>
        <a:accent1>
          <a:srgbClr val="99CCFF"/>
        </a:accent1>
        <a:accent2>
          <a:srgbClr val="336699"/>
        </a:accent2>
        <a:accent3>
          <a:srgbClr val="F6F6F1"/>
        </a:accent3>
        <a:accent4>
          <a:srgbClr val="505050"/>
        </a:accent4>
        <a:accent5>
          <a:srgbClr val="CAE2FF"/>
        </a:accent5>
        <a:accent6>
          <a:srgbClr val="2D5C8A"/>
        </a:accent6>
        <a:hlink>
          <a:srgbClr val="6699CC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rebuchet MS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2D32C6DAE033F4981DDF6512A3606D4" ma:contentTypeVersion="0" ma:contentTypeDescription="Create a new document." ma:contentTypeScope="" ma:versionID="457f32f6b881ee3362f1d6d1748c075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837E6CE-4D67-4D36-9D5C-0AA05AFC925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DE6619-BAF4-4EDA-9924-BC3441C5F574}">
  <ds:schemaRefs>
    <ds:schemaRef ds:uri="http://schemas.microsoft.com/office/2006/documentManagement/types"/>
    <ds:schemaRef ds:uri="http://purl.org/dc/dcmitype/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schemas.microsoft.com/office/infopath/2007/PartnerControls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278E29D5-AA8F-446E-8392-E02806921BC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ITS_powerpoint_template[1]</Template>
  <TotalTime>1405</TotalTime>
  <Words>1227</Words>
  <Application>Microsoft Macintosh PowerPoint</Application>
  <PresentationFormat>On-screen Show (4:3)</PresentationFormat>
  <Paragraphs>295</Paragraphs>
  <Slides>32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32</vt:i4>
      </vt:variant>
    </vt:vector>
  </HeadingPairs>
  <TitlesOfParts>
    <vt:vector size="34" baseType="lpstr">
      <vt:lpstr>ITS_powerpoint_template[1]</vt:lpstr>
      <vt:lpstr>Custom Design</vt:lpstr>
      <vt:lpstr>Project Management: Tips and Tools</vt:lpstr>
      <vt:lpstr>Project Management</vt:lpstr>
      <vt:lpstr>Is THIS a project?</vt:lpstr>
      <vt:lpstr>Project vs. Operational</vt:lpstr>
      <vt:lpstr>Project Lifecycle</vt:lpstr>
      <vt:lpstr>Project Lifecycle</vt:lpstr>
      <vt:lpstr>Initiate</vt:lpstr>
      <vt:lpstr>Getting Started</vt:lpstr>
      <vt:lpstr>Plan</vt:lpstr>
      <vt:lpstr>Schedule</vt:lpstr>
      <vt:lpstr>Milestones to Tasks</vt:lpstr>
      <vt:lpstr>Tasks to Project Schedule</vt:lpstr>
      <vt:lpstr> Project: Eating Breakfast Milestone: Preparing Coffee </vt:lpstr>
      <vt:lpstr>How would the tasks/schedule/milestones/project be impacted?</vt:lpstr>
      <vt:lpstr>Communications</vt:lpstr>
      <vt:lpstr>Communications</vt:lpstr>
      <vt:lpstr>Sponsors and Stakeholders</vt:lpstr>
      <vt:lpstr>Sponsors and Stakeholders</vt:lpstr>
      <vt:lpstr>Project Team</vt:lpstr>
      <vt:lpstr>What is a risk?</vt:lpstr>
      <vt:lpstr>Risk vs. Issue</vt:lpstr>
      <vt:lpstr>Negative Risk Strategies</vt:lpstr>
      <vt:lpstr>Risk Assessment</vt:lpstr>
      <vt:lpstr>Execute</vt:lpstr>
      <vt:lpstr>Execute:  Plan the Work, Work the Plan</vt:lpstr>
      <vt:lpstr>Execute: PM Tools</vt:lpstr>
      <vt:lpstr>Monitor and Control</vt:lpstr>
      <vt:lpstr>Keeping Track</vt:lpstr>
      <vt:lpstr>Close</vt:lpstr>
      <vt:lpstr>Wrap it up</vt:lpstr>
      <vt:lpstr>Contact</vt:lpstr>
      <vt:lpstr>Questions?</vt:lpstr>
    </vt:vector>
  </TitlesOfParts>
  <Company>The University of North Carolina at Chapel Hill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Kathleen Kyzer</dc:creator>
  <cp:lastModifiedBy>Bill Hylton</cp:lastModifiedBy>
  <cp:revision>103</cp:revision>
  <cp:lastPrinted>2012-11-15T18:07:36Z</cp:lastPrinted>
  <dcterms:created xsi:type="dcterms:W3CDTF">2012-03-15T16:51:00Z</dcterms:created>
  <dcterms:modified xsi:type="dcterms:W3CDTF">2012-11-19T19:11:37Z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0x01010092D32C6DAE033F4981DDF6512A3606D4</vt:lpwstr>
  </property>
</Properties>
</file>