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DDF4-182D-E741-8F84-B22CE873DCE6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29B2-BEA8-3B4E-B361-D62844ADA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829B2-BEA8-3B4E-B361-D62844ADA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558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558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mailto:webdotunc@groups.unc.edu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hyperlink" Target="mailto:webdotunc@groups.un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2093925"/>
            <a:ext cx="1981200" cy="1828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April 2, 2015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WEBMASTERS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DIGITAL SERVICES UPDATE</a:t>
            </a:r>
            <a:endParaRPr lang="en-US" sz="3900" dirty="0"/>
          </a:p>
        </p:txBody>
      </p:sp>
      <p:sp>
        <p:nvSpPr>
          <p:cNvPr id="4" name="TextBox 3"/>
          <p:cNvSpPr txBox="1"/>
          <p:nvPr/>
        </p:nvSpPr>
        <p:spPr>
          <a:xfrm>
            <a:off x="1692528" y="3208817"/>
            <a:ext cx="503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Presented by the Digital Services team</a:t>
            </a:r>
            <a:endParaRPr lang="en-US" sz="1200" i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5" name="Picture 4" descr="ITS_logo_white_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3" y="5653958"/>
            <a:ext cx="2533334" cy="6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5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en Sans"/>
                <a:cs typeface="Open Sans"/>
              </a:rPr>
              <a:t>CUSTOM CSS</a:t>
            </a:r>
            <a:endParaRPr lang="en-US" b="1" dirty="0">
              <a:latin typeface="Open Sans"/>
              <a:cs typeface="Open Sans"/>
            </a:endParaRPr>
          </a:p>
        </p:txBody>
      </p:sp>
      <p:pic>
        <p:nvPicPr>
          <p:cNvPr id="3" name="Picture 2" descr="Carolina Conversations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81" y="1363632"/>
            <a:ext cx="4843519" cy="5494367"/>
          </a:xfrm>
          <a:prstGeom prst="rect">
            <a:avLst/>
          </a:prstGeom>
        </p:spPr>
      </p:pic>
      <p:pic>
        <p:nvPicPr>
          <p:cNvPr id="5" name="Picture 4" descr="Screen Shot 2015-03-31 at 2.5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3632"/>
            <a:ext cx="2019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en Sans"/>
                <a:cs typeface="Open Sans"/>
              </a:rPr>
              <a:t>EASY BOOTSTRAP SHORTCODE</a:t>
            </a:r>
            <a:endParaRPr lang="en-US" b="1" dirty="0">
              <a:latin typeface="Open Sans"/>
              <a:cs typeface="Open Sans"/>
            </a:endParaRPr>
          </a:p>
        </p:txBody>
      </p:sp>
      <p:pic>
        <p:nvPicPr>
          <p:cNvPr id="4" name="Picture 3" descr="screensho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3" y="1234044"/>
            <a:ext cx="673340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48583"/>
            <a:ext cx="3811210" cy="3777896"/>
          </a:xfrm>
        </p:spPr>
        <p:txBody>
          <a:bodyPr/>
          <a:lstStyle/>
          <a:p>
            <a:r>
              <a:rPr lang="en-US" dirty="0" smtClean="0"/>
              <a:t>The name change</a:t>
            </a:r>
          </a:p>
          <a:p>
            <a:r>
              <a:rPr lang="en-US" dirty="0" smtClean="0"/>
              <a:t>Our work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err="1" smtClean="0"/>
              <a:t>WebDotUNC</a:t>
            </a:r>
            <a:endParaRPr lang="en-US" dirty="0" smtClean="0"/>
          </a:p>
          <a:p>
            <a:pPr lvl="1"/>
            <a:r>
              <a:rPr lang="en-US" dirty="0" smtClean="0"/>
              <a:t>Provide standard development consulting</a:t>
            </a:r>
          </a:p>
          <a:p>
            <a:pPr lvl="1"/>
            <a:r>
              <a:rPr lang="en-US" dirty="0" smtClean="0"/>
              <a:t>Provide custom development services</a:t>
            </a:r>
          </a:p>
          <a:p>
            <a:pPr lvl="1"/>
            <a:r>
              <a:rPr lang="en-US" dirty="0" smtClean="0"/>
              <a:t>What we don’t do…yet.</a:t>
            </a:r>
          </a:p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services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45173" y="1939362"/>
            <a:ext cx="4404365" cy="4322387"/>
            <a:chOff x="3945173" y="1939362"/>
            <a:chExt cx="4404365" cy="4322387"/>
          </a:xfrm>
        </p:grpSpPr>
        <p:grpSp>
          <p:nvGrpSpPr>
            <p:cNvPr id="11" name="Group 10"/>
            <p:cNvGrpSpPr/>
            <p:nvPr/>
          </p:nvGrpSpPr>
          <p:grpSpPr>
            <a:xfrm>
              <a:off x="3945173" y="1939362"/>
              <a:ext cx="4404365" cy="2883350"/>
              <a:chOff x="3153412" y="2250763"/>
              <a:chExt cx="5211102" cy="34568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90198" y="2250763"/>
                <a:ext cx="1640784" cy="164078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993" y="2250763"/>
                <a:ext cx="1640784" cy="164078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3412" y="4066819"/>
                <a:ext cx="1640784" cy="164078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4481" y="4066819"/>
                <a:ext cx="1640784" cy="164078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3730" y="4066819"/>
                <a:ext cx="1640784" cy="1640784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3738" y="4997567"/>
              <a:ext cx="1133550" cy="12641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0510" y="4997567"/>
              <a:ext cx="1264182" cy="1264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en Sans"/>
                <a:cs typeface="Open Sans"/>
              </a:rPr>
              <a:t>EASY BOOTSTRAP SHORTCODE</a:t>
            </a:r>
            <a:endParaRPr lang="en-US" b="1" dirty="0">
              <a:latin typeface="Open Sans"/>
              <a:cs typeface="Open Sans"/>
            </a:endParaRPr>
          </a:p>
        </p:txBody>
      </p:sp>
      <p:pic>
        <p:nvPicPr>
          <p:cNvPr id="3" name="Picture 2" descr="screensho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37" y="1346717"/>
            <a:ext cx="6537153" cy="52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3690" y="3404229"/>
            <a:ext cx="2026860" cy="464256"/>
          </a:xfrm>
        </p:spPr>
        <p:txBody>
          <a:bodyPr>
            <a:normAutofit/>
          </a:bodyPr>
          <a:lstStyle/>
          <a:p>
            <a:pPr marL="9144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Forums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services | </a:t>
            </a:r>
            <a:r>
              <a:rPr lang="en-US" dirty="0" err="1" smtClean="0"/>
              <a:t>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44" y="2363242"/>
            <a:ext cx="1054634" cy="1054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28" y="2254005"/>
            <a:ext cx="1259464" cy="1259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463" y="2394725"/>
            <a:ext cx="1009496" cy="1009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054" y="2417865"/>
            <a:ext cx="945391" cy="9453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48121" y="3417876"/>
            <a:ext cx="2089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Email </a:t>
            </a:r>
            <a:r>
              <a:rPr lang="en-US" dirty="0">
                <a:hlinkClick r:id="rId6"/>
              </a:rPr>
              <a:t>webdotunc@</a:t>
            </a:r>
            <a:r>
              <a:rPr lang="en-US" dirty="0" smtClean="0">
                <a:hlinkClick r:id="rId6"/>
              </a:rPr>
              <a:t>groups.unc.edu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55486" y="3444885"/>
            <a:ext cx="182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Submit a Remedy </a:t>
            </a:r>
            <a:r>
              <a:rPr lang="en-US" dirty="0" smtClean="0"/>
              <a:t>ticket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35121" y="3458540"/>
            <a:ext cx="1721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Call the </a:t>
            </a:r>
            <a:r>
              <a:rPr lang="en-US" dirty="0" err="1" smtClean="0"/>
              <a:t>HelpDesk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844" y="4506002"/>
            <a:ext cx="1108321" cy="11083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6940" y="5795669"/>
            <a:ext cx="2061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Contact your favorite developer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5155" y="5137270"/>
            <a:ext cx="531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These are all legitimate </a:t>
            </a:r>
          </a:p>
          <a:p>
            <a:pPr algn="r"/>
            <a:r>
              <a:rPr lang="en-US" sz="2800" dirty="0" smtClean="0"/>
              <a:t>ways to get support, </a:t>
            </a:r>
            <a:r>
              <a:rPr lang="en-US" sz="2800" dirty="0" smtClean="0">
                <a:solidFill>
                  <a:schemeClr val="accent2"/>
                </a:solidFill>
              </a:rPr>
              <a:t>BUT…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82926"/>
            <a:ext cx="3346926" cy="4407408"/>
          </a:xfrm>
        </p:spPr>
        <p:txBody>
          <a:bodyPr/>
          <a:lstStyle/>
          <a:p>
            <a:r>
              <a:rPr lang="en-US" dirty="0" smtClean="0"/>
              <a:t>If you have a </a:t>
            </a:r>
            <a:r>
              <a:rPr lang="en-US" dirty="0" err="1" smtClean="0"/>
              <a:t>WebDotUNC</a:t>
            </a:r>
            <a:r>
              <a:rPr lang="en-US" dirty="0" smtClean="0"/>
              <a:t> site: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services | support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1323" y="4100613"/>
            <a:ext cx="2026860" cy="46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 algn="ctr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Forums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7" y="3059626"/>
            <a:ext cx="1054634" cy="1054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56" y="4807412"/>
            <a:ext cx="945391" cy="945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323" y="5848087"/>
            <a:ext cx="1721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Call the </a:t>
            </a:r>
            <a:r>
              <a:rPr lang="en-US" dirty="0" err="1" smtClean="0"/>
              <a:t>HelpDesk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80039" y="4367262"/>
            <a:ext cx="2089885" cy="2087201"/>
            <a:chOff x="5393276" y="2854796"/>
            <a:chExt cx="2089885" cy="20872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6583" y="2854796"/>
              <a:ext cx="1259464" cy="12594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93276" y="4018667"/>
              <a:ext cx="20898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Email </a:t>
              </a:r>
              <a:r>
                <a:rPr lang="en-US" dirty="0">
                  <a:hlinkClick r:id="rId5"/>
                </a:rPr>
                <a:t>webdotunc@</a:t>
              </a:r>
              <a:r>
                <a:rPr lang="en-US" dirty="0" smtClean="0">
                  <a:hlinkClick r:id="rId5"/>
                </a:rPr>
                <a:t>groups.unc.edu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3443" y="1882925"/>
            <a:ext cx="6146065" cy="2484337"/>
            <a:chOff x="2363443" y="1882925"/>
            <a:chExt cx="6146065" cy="2484337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>
            <a:xfrm>
              <a:off x="5162582" y="1882925"/>
              <a:ext cx="3346926" cy="24843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"/>
                <a:defRPr sz="2000" kern="1200" spc="1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800" kern="1200" spc="1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§"/>
                <a:defRPr sz="1600" kern="1200" spc="1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1300" kern="1200" spc="1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If you have a </a:t>
              </a:r>
              <a:r>
                <a:rPr lang="en-US" dirty="0" err="1" smtClean="0"/>
                <a:t>sites.unc.edu</a:t>
              </a:r>
              <a:r>
                <a:rPr lang="en-US" dirty="0" smtClean="0"/>
                <a:t> site:</a:t>
              </a:r>
            </a:p>
            <a:p>
              <a:pPr lvl="1"/>
              <a:r>
                <a:rPr lang="en-US" i="1" dirty="0" smtClean="0">
                  <a:latin typeface="Franklin Gothic Book"/>
                  <a:cs typeface="Franklin Gothic Book"/>
                </a:rPr>
                <a:t>Question </a:t>
              </a:r>
              <a:r>
                <a:rPr lang="en-US" i="1" u="sng" dirty="0" smtClean="0">
                  <a:latin typeface="Franklin Gothic Book"/>
                  <a:cs typeface="Franklin Gothic Book"/>
                </a:rPr>
                <a:t>not</a:t>
              </a:r>
              <a:r>
                <a:rPr lang="en-US" i="1" dirty="0" smtClean="0">
                  <a:latin typeface="Franklin Gothic Book"/>
                  <a:cs typeface="Franklin Gothic Book"/>
                </a:rPr>
                <a:t> about site-specific customizations</a:t>
              </a:r>
            </a:p>
            <a:p>
              <a:pPr lvl="1"/>
              <a:r>
                <a:rPr lang="en-US" i="1" dirty="0" smtClean="0">
                  <a:latin typeface="Franklin Gothic Book"/>
                  <a:cs typeface="Franklin Gothic Book"/>
                </a:rPr>
                <a:t>Question concerning site-specific customizations:</a:t>
              </a:r>
              <a:endParaRPr lang="en-US" i="1" dirty="0">
                <a:latin typeface="Franklin Gothic Book"/>
                <a:cs typeface="Franklin Gothic Book"/>
              </a:endParaRPr>
            </a:p>
          </p:txBody>
        </p:sp>
        <p:sp>
          <p:nvSpPr>
            <p:cNvPr id="12" name="Striped Right Arrow 11"/>
            <p:cNvSpPr/>
            <p:nvPr/>
          </p:nvSpPr>
          <p:spPr>
            <a:xfrm rot="10159951">
              <a:off x="2363443" y="2857342"/>
              <a:ext cx="3121260" cy="342927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0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98951"/>
            <a:ext cx="8407893" cy="42275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In-person </a:t>
            </a:r>
          </a:p>
          <a:p>
            <a:pPr lvl="1"/>
            <a:r>
              <a:rPr lang="en-US" sz="2400" dirty="0" smtClean="0"/>
              <a:t>One-on-one training</a:t>
            </a:r>
          </a:p>
          <a:p>
            <a:pPr lvl="1"/>
            <a:r>
              <a:rPr lang="en-US" sz="2400" dirty="0" smtClean="0"/>
              <a:t>New ideas:</a:t>
            </a:r>
          </a:p>
          <a:p>
            <a:pPr lvl="2"/>
            <a:r>
              <a:rPr lang="en-US" sz="2200" dirty="0" smtClean="0"/>
              <a:t>Training sessions and workshops by topic</a:t>
            </a:r>
          </a:p>
          <a:p>
            <a:pPr lvl="3"/>
            <a:r>
              <a:rPr lang="en-US" sz="2000" dirty="0" smtClean="0"/>
              <a:t>Ex. Introduction to </a:t>
            </a:r>
            <a:r>
              <a:rPr lang="en-US" sz="2000" dirty="0" err="1" smtClean="0"/>
              <a:t>Heelium</a:t>
            </a:r>
            <a:endParaRPr lang="en-US" sz="2000" dirty="0" smtClean="0"/>
          </a:p>
          <a:p>
            <a:pPr lvl="3"/>
            <a:r>
              <a:rPr lang="en-US" sz="2000" dirty="0" smtClean="0"/>
              <a:t>Ex. </a:t>
            </a:r>
            <a:r>
              <a:rPr lang="en-US" sz="2000" dirty="0" err="1" smtClean="0"/>
              <a:t>WebDotUNC</a:t>
            </a:r>
            <a:r>
              <a:rPr lang="en-US" sz="2000" dirty="0" smtClean="0"/>
              <a:t> plugin overview</a:t>
            </a:r>
          </a:p>
          <a:p>
            <a:pPr lvl="2"/>
            <a:r>
              <a:rPr lang="en-US" sz="2200" dirty="0" smtClean="0"/>
              <a:t>Office hours</a:t>
            </a:r>
          </a:p>
          <a:p>
            <a:pPr lvl="2"/>
            <a:r>
              <a:rPr lang="en-US" sz="2200" dirty="0" smtClean="0"/>
              <a:t>Half-day user summit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r>
              <a:rPr lang="en-US" sz="2600" dirty="0" err="1" smtClean="0"/>
              <a:t>Lynda.com</a:t>
            </a:r>
            <a:endParaRPr lang="en-US" sz="26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services | Support +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4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86552"/>
            <a:ext cx="8407893" cy="11210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new showcase sites!</a:t>
            </a:r>
          </a:p>
          <a:p>
            <a:pPr lvl="1"/>
            <a:r>
              <a:rPr lang="en-US" dirty="0" smtClean="0"/>
              <a:t>Show off your work</a:t>
            </a:r>
          </a:p>
          <a:p>
            <a:pPr lvl="1"/>
            <a:r>
              <a:rPr lang="en-US" dirty="0" smtClean="0"/>
              <a:t>Share with the community</a:t>
            </a:r>
          </a:p>
          <a:p>
            <a:pPr lvl="1"/>
            <a:r>
              <a:rPr lang="en-US" dirty="0" smtClean="0"/>
              <a:t>Provide advice for others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r>
              <a:rPr lang="en-US" dirty="0" smtClean="0"/>
              <a:t> showcase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45" y="3362895"/>
            <a:ext cx="5168203" cy="2972821"/>
          </a:xfrm>
          <a:prstGeom prst="rect">
            <a:avLst/>
          </a:prstGeom>
        </p:spPr>
      </p:pic>
      <p:pic>
        <p:nvPicPr>
          <p:cNvPr id="8" name="Picture 7" descr="Screen Shot 2015-04-01 at 1.44.3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r="3155"/>
          <a:stretch/>
        </p:blipFill>
        <p:spPr>
          <a:xfrm>
            <a:off x="2623312" y="3529980"/>
            <a:ext cx="3960033" cy="25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51197"/>
            <a:ext cx="5559102" cy="4425479"/>
          </a:xfrm>
        </p:spPr>
        <p:txBody>
          <a:bodyPr>
            <a:normAutofit/>
          </a:bodyPr>
          <a:lstStyle/>
          <a:p>
            <a:r>
              <a:rPr lang="en-US" dirty="0" smtClean="0"/>
              <a:t>The University’s official mobile app</a:t>
            </a:r>
          </a:p>
          <a:p>
            <a:r>
              <a:rPr lang="en-US" dirty="0" smtClean="0"/>
              <a:t>Started by a group of student developers</a:t>
            </a:r>
          </a:p>
          <a:p>
            <a:r>
              <a:rPr lang="en-US" dirty="0" smtClean="0"/>
              <a:t>Features include:</a:t>
            </a:r>
          </a:p>
          <a:p>
            <a:pPr lvl="1"/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Bus tracker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Coming soon: </a:t>
            </a:r>
            <a:r>
              <a:rPr lang="en-US" dirty="0" err="1" smtClean="0"/>
              <a:t>ConnectCarolina</a:t>
            </a:r>
            <a:r>
              <a:rPr lang="en-US" dirty="0" smtClean="0"/>
              <a:t> for students</a:t>
            </a:r>
          </a:p>
          <a:p>
            <a:r>
              <a:rPr lang="en-US" dirty="0" smtClean="0"/>
              <a:t>How YOU can help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Carolinago</a:t>
            </a:r>
            <a:r>
              <a:rPr lang="en-US" dirty="0" smtClean="0"/>
              <a:t> | university’s app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04" y="2225693"/>
            <a:ext cx="2070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2842</TotalTime>
  <Words>219</Words>
  <Application>Microsoft Macintosh PowerPoint</Application>
  <PresentationFormat>On-screen Show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Grid</vt:lpstr>
      <vt:lpstr>DIGITAL SERVICES UPDATE</vt:lpstr>
      <vt:lpstr>Digital services </vt:lpstr>
      <vt:lpstr>Digital services | SUpport</vt:lpstr>
      <vt:lpstr>Digital services | support</vt:lpstr>
      <vt:lpstr>Digital services | Support + Training</vt:lpstr>
      <vt:lpstr>Wordpress showcase</vt:lpstr>
      <vt:lpstr>Carolinago | university’s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CSS</vt:lpstr>
      <vt:lpstr>EASY BOOTSTRAP SHORTCODE</vt:lpstr>
      <vt:lpstr>EASY BOOTSTRAP SHORTCODE</vt:lpstr>
    </vt:vector>
  </TitlesOfParts>
  <Company>UNC-chapel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Hash</dc:creator>
  <cp:lastModifiedBy>kate Hash</cp:lastModifiedBy>
  <cp:revision>20</cp:revision>
  <dcterms:created xsi:type="dcterms:W3CDTF">2015-03-31T16:28:23Z</dcterms:created>
  <dcterms:modified xsi:type="dcterms:W3CDTF">2015-04-10T00:38:08Z</dcterms:modified>
</cp:coreProperties>
</file>